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0" autoAdjust="0"/>
    <p:restoredTop sz="94660"/>
  </p:normalViewPr>
  <p:slideViewPr>
    <p:cSldViewPr snapToGrid="0">
      <p:cViewPr varScale="1">
        <p:scale>
          <a:sx n="87" d="100"/>
          <a:sy n="87" d="100"/>
        </p:scale>
        <p:origin x="14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5505B-7F22-450D-91B7-75EC16AF4B17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0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5505B-7F22-450D-91B7-75EC16AF4B17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B82EA-85A2-4B17-AE88-A98DF7054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9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7886E-FDB3-443C-8896-B86EF58D2068}"/>
              </a:ext>
            </a:extLst>
          </p:cNvPr>
          <p:cNvSpPr txBox="1"/>
          <p:nvPr/>
        </p:nvSpPr>
        <p:spPr>
          <a:xfrm>
            <a:off x="6435680" y="564870"/>
            <a:ext cx="4229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공유가 있어서 마찰이 생김</a:t>
            </a:r>
            <a:endParaRPr lang="en-US" altLang="ko-KR" dirty="0"/>
          </a:p>
          <a:p>
            <a:r>
              <a:rPr lang="ko-KR" altLang="en-US" dirty="0"/>
              <a:t>줄서기 알고리즘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 </a:t>
            </a:r>
            <a:r>
              <a:rPr lang="ko-KR" altLang="en-US" dirty="0"/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254399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9803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190AE0-3977-421F-BD26-00939EC50297}"/>
              </a:ext>
            </a:extLst>
          </p:cNvPr>
          <p:cNvCxnSpPr>
            <a:cxnSpLocks/>
          </p:cNvCxnSpPr>
          <p:nvPr/>
        </p:nvCxnSpPr>
        <p:spPr>
          <a:xfrm flipH="1">
            <a:off x="8514414" y="2347396"/>
            <a:ext cx="119921" cy="9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6E9B28-8DFD-4491-B368-5A745B1920E5}"/>
              </a:ext>
            </a:extLst>
          </p:cNvPr>
          <p:cNvSpPr txBox="1"/>
          <p:nvPr/>
        </p:nvSpPr>
        <p:spPr>
          <a:xfrm>
            <a:off x="7839856" y="1362833"/>
            <a:ext cx="1723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버퍼를 </a:t>
            </a:r>
            <a:r>
              <a:rPr lang="en-US" altLang="ko-KR" dirty="0"/>
              <a:t>2</a:t>
            </a:r>
            <a:r>
              <a:rPr lang="ko-KR" altLang="en-US" dirty="0"/>
              <a:t>개를 만들어서 해결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더블 </a:t>
            </a:r>
            <a:r>
              <a:rPr lang="ko-KR" altLang="en-US" dirty="0" err="1"/>
              <a:t>버퍼링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8ACCB94-BCDE-41F2-9A4C-810D02B0B900}"/>
              </a:ext>
            </a:extLst>
          </p:cNvPr>
          <p:cNvSpPr/>
          <p:nvPr/>
        </p:nvSpPr>
        <p:spPr>
          <a:xfrm>
            <a:off x="389744" y="2023672"/>
            <a:ext cx="5486400" cy="1978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0B889EE-0D12-4C5E-8FB9-A2FACE88B398}"/>
              </a:ext>
            </a:extLst>
          </p:cNvPr>
          <p:cNvSpPr/>
          <p:nvPr/>
        </p:nvSpPr>
        <p:spPr>
          <a:xfrm>
            <a:off x="5996066" y="1828800"/>
            <a:ext cx="2518347" cy="3507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B940F3-82C3-4F13-AC41-85E8F099116A}"/>
              </a:ext>
            </a:extLst>
          </p:cNvPr>
          <p:cNvCxnSpPr/>
          <p:nvPr/>
        </p:nvCxnSpPr>
        <p:spPr>
          <a:xfrm flipH="1">
            <a:off x="5696262" y="2023672"/>
            <a:ext cx="644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D5FE8C-FCE0-43E7-A892-259FBEE03977}"/>
              </a:ext>
            </a:extLst>
          </p:cNvPr>
          <p:cNvCxnSpPr/>
          <p:nvPr/>
        </p:nvCxnSpPr>
        <p:spPr>
          <a:xfrm flipV="1">
            <a:off x="5996066" y="1124262"/>
            <a:ext cx="704537" cy="89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F6FE07-5C06-4813-A1E6-42DCE185C4F1}"/>
              </a:ext>
            </a:extLst>
          </p:cNvPr>
          <p:cNvSpPr txBox="1"/>
          <p:nvPr/>
        </p:nvSpPr>
        <p:spPr>
          <a:xfrm>
            <a:off x="7082851" y="464695"/>
            <a:ext cx="1941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이미지를 통째로 넘기니 찢어질 일이 </a:t>
            </a:r>
            <a:r>
              <a:rPr lang="ko-KR" altLang="en-US" dirty="0" err="1"/>
              <a:t>없자너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D7AC1B-BD3F-44C8-A36F-796757634E44}"/>
              </a:ext>
            </a:extLst>
          </p:cNvPr>
          <p:cNvCxnSpPr>
            <a:cxnSpLocks/>
          </p:cNvCxnSpPr>
          <p:nvPr/>
        </p:nvCxnSpPr>
        <p:spPr>
          <a:xfrm>
            <a:off x="7240249" y="5666282"/>
            <a:ext cx="4224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99B6A0-0D06-4E2A-B158-491B01BDC7B7}"/>
              </a:ext>
            </a:extLst>
          </p:cNvPr>
          <p:cNvSpPr txBox="1"/>
          <p:nvPr/>
        </p:nvSpPr>
        <p:spPr>
          <a:xfrm>
            <a:off x="539646" y="5855732"/>
            <a:ext cx="17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bitbilt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A961B8-F148-4F3B-B1D8-F9CABEEDCE48}"/>
              </a:ext>
            </a:extLst>
          </p:cNvPr>
          <p:cNvCxnSpPr/>
          <p:nvPr/>
        </p:nvCxnSpPr>
        <p:spPr>
          <a:xfrm>
            <a:off x="6835515" y="5666282"/>
            <a:ext cx="0" cy="37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F91D5C-7630-4BC5-B631-6C55CF271072}"/>
              </a:ext>
            </a:extLst>
          </p:cNvPr>
          <p:cNvSpPr txBox="1"/>
          <p:nvPr/>
        </p:nvSpPr>
        <p:spPr>
          <a:xfrm>
            <a:off x="7779901" y="5407941"/>
            <a:ext cx="296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스왑</a:t>
            </a:r>
            <a:endParaRPr lang="en-US" altLang="ko-KR" dirty="0"/>
          </a:p>
          <a:p>
            <a:r>
              <a:rPr lang="ko-KR" altLang="en-US" dirty="0"/>
              <a:t>전체화면만</a:t>
            </a:r>
          </a:p>
        </p:txBody>
      </p:sp>
    </p:spTree>
    <p:extLst>
      <p:ext uri="{BB962C8B-B14F-4D97-AF65-F5344CB8AC3E}">
        <p14:creationId xmlns:p14="http://schemas.microsoft.com/office/powerpoint/2010/main" val="272385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8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9961" y="50712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C1DDF9-F4EC-44B4-918C-DDB5E9C9227C}"/>
              </a:ext>
            </a:extLst>
          </p:cNvPr>
          <p:cNvSpPr txBox="1"/>
          <p:nvPr/>
        </p:nvSpPr>
        <p:spPr>
          <a:xfrm>
            <a:off x="3117953" y="1394086"/>
            <a:ext cx="230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동적 라이브러리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CF3A12-559E-4517-AB13-DFD193180B90}"/>
              </a:ext>
            </a:extLst>
          </p:cNvPr>
          <p:cNvCxnSpPr>
            <a:cxnSpLocks/>
          </p:cNvCxnSpPr>
          <p:nvPr/>
        </p:nvCxnSpPr>
        <p:spPr>
          <a:xfrm flipV="1">
            <a:off x="8768796" y="3172968"/>
            <a:ext cx="0" cy="41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87F7BA-7B40-404D-8852-14398B11CE1C}"/>
              </a:ext>
            </a:extLst>
          </p:cNvPr>
          <p:cNvSpPr txBox="1"/>
          <p:nvPr/>
        </p:nvSpPr>
        <p:spPr>
          <a:xfrm>
            <a:off x="7854846" y="2459503"/>
            <a:ext cx="122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함수만 가지고 있음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8D4AEB-09CC-4A53-A123-C5E4CED18E70}"/>
              </a:ext>
            </a:extLst>
          </p:cNvPr>
          <p:cNvCxnSpPr>
            <a:cxnSpLocks/>
          </p:cNvCxnSpPr>
          <p:nvPr/>
        </p:nvCxnSpPr>
        <p:spPr>
          <a:xfrm>
            <a:off x="8589364" y="3943131"/>
            <a:ext cx="70004" cy="74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78162F-635F-44A5-A5F9-DE515EADAC84}"/>
              </a:ext>
            </a:extLst>
          </p:cNvPr>
          <p:cNvSpPr txBox="1"/>
          <p:nvPr/>
        </p:nvSpPr>
        <p:spPr>
          <a:xfrm>
            <a:off x="3117953" y="3758465"/>
            <a:ext cx="187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슈퍼 </a:t>
            </a:r>
            <a:r>
              <a:rPr lang="ko-KR" altLang="en-US" dirty="0" err="1"/>
              <a:t>클레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8A208C-6F51-4DC8-BACE-2F28C16BBDFC}"/>
              </a:ext>
            </a:extLst>
          </p:cNvPr>
          <p:cNvCxnSpPr/>
          <p:nvPr/>
        </p:nvCxnSpPr>
        <p:spPr>
          <a:xfrm flipV="1">
            <a:off x="3355848" y="5340096"/>
            <a:ext cx="698990" cy="11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6DA799-6EB0-42C3-8333-66200014187F}"/>
              </a:ext>
            </a:extLst>
          </p:cNvPr>
          <p:cNvSpPr txBox="1"/>
          <p:nvPr/>
        </p:nvSpPr>
        <p:spPr>
          <a:xfrm>
            <a:off x="4054838" y="5140550"/>
            <a:ext cx="368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이 되면 인터페이스를 삭제한다</a:t>
            </a:r>
          </a:p>
        </p:txBody>
      </p:sp>
    </p:spTree>
    <p:extLst>
      <p:ext uri="{BB962C8B-B14F-4D97-AF65-F5344CB8AC3E}">
        <p14:creationId xmlns:p14="http://schemas.microsoft.com/office/powerpoint/2010/main" val="37345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F3F101-F61D-4BC4-BDA6-969A31F4DBFC}"/>
              </a:ext>
            </a:extLst>
          </p:cNvPr>
          <p:cNvCxnSpPr>
            <a:cxnSpLocks/>
          </p:cNvCxnSpPr>
          <p:nvPr/>
        </p:nvCxnSpPr>
        <p:spPr>
          <a:xfrm>
            <a:off x="2383436" y="1439056"/>
            <a:ext cx="34777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89213F2-4309-436E-B748-539B3B65E6A4}"/>
              </a:ext>
            </a:extLst>
          </p:cNvPr>
          <p:cNvCxnSpPr/>
          <p:nvPr/>
        </p:nvCxnSpPr>
        <p:spPr>
          <a:xfrm>
            <a:off x="1139252" y="5051685"/>
            <a:ext cx="1244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8792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22823F-29AA-44E3-9384-FD77CE4A61D0}"/>
              </a:ext>
            </a:extLst>
          </p:cNvPr>
          <p:cNvCxnSpPr>
            <a:cxnSpLocks/>
          </p:cNvCxnSpPr>
          <p:nvPr/>
        </p:nvCxnSpPr>
        <p:spPr>
          <a:xfrm flipH="1" flipV="1">
            <a:off x="1181773" y="884420"/>
            <a:ext cx="452155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73FAB1-6716-40BE-ADB8-C1D69F44518F}"/>
              </a:ext>
            </a:extLst>
          </p:cNvPr>
          <p:cNvSpPr txBox="1"/>
          <p:nvPr/>
        </p:nvSpPr>
        <p:spPr>
          <a:xfrm>
            <a:off x="334829" y="145756"/>
            <a:ext cx="1693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</a:t>
            </a:r>
            <a:r>
              <a:rPr lang="ko-KR" altLang="en-US" dirty="0"/>
              <a:t> 객체를 생성하기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6907FA-98AF-44D2-B7D8-50278CF8FB91}"/>
              </a:ext>
            </a:extLst>
          </p:cNvPr>
          <p:cNvCxnSpPr/>
          <p:nvPr/>
        </p:nvCxnSpPr>
        <p:spPr>
          <a:xfrm flipV="1">
            <a:off x="3582649" y="2173574"/>
            <a:ext cx="1244184" cy="14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0BF119-78CA-49CF-8A3B-419261FB206D}"/>
              </a:ext>
            </a:extLst>
          </p:cNvPr>
          <p:cNvSpPr txBox="1"/>
          <p:nvPr/>
        </p:nvSpPr>
        <p:spPr>
          <a:xfrm>
            <a:off x="4572000" y="1753849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주소를 넘겨 받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49D3E49-611C-4B48-A33E-25A824473CB8}"/>
              </a:ext>
            </a:extLst>
          </p:cNvPr>
          <p:cNvCxnSpPr/>
          <p:nvPr/>
        </p:nvCxnSpPr>
        <p:spPr>
          <a:xfrm rot="10800000" flipV="1">
            <a:off x="6685613" y="2123180"/>
            <a:ext cx="689548" cy="4701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6767C2-62F0-467B-A40D-D7AAE921F6F6}"/>
              </a:ext>
            </a:extLst>
          </p:cNvPr>
          <p:cNvSpPr txBox="1"/>
          <p:nvPr/>
        </p:nvSpPr>
        <p:spPr>
          <a:xfrm>
            <a:off x="7719934" y="2008682"/>
            <a:ext cx="11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변경댐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F356C3A-87CB-4304-B715-C03E16343019}"/>
              </a:ext>
            </a:extLst>
          </p:cNvPr>
          <p:cNvCxnSpPr/>
          <p:nvPr/>
        </p:nvCxnSpPr>
        <p:spPr>
          <a:xfrm flipH="1" flipV="1">
            <a:off x="6370820" y="3837482"/>
            <a:ext cx="104931" cy="47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242AD7-7115-4382-91E5-A8295D73C3DD}"/>
              </a:ext>
            </a:extLst>
          </p:cNvPr>
          <p:cNvSpPr txBox="1"/>
          <p:nvPr/>
        </p:nvSpPr>
        <p:spPr>
          <a:xfrm>
            <a:off x="5741233" y="4317167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콤객체의</a:t>
            </a:r>
            <a:r>
              <a:rPr lang="ko-KR" altLang="en-US" dirty="0"/>
              <a:t> 위치를 </a:t>
            </a:r>
            <a:r>
              <a:rPr lang="ko-KR" altLang="en-US" dirty="0" err="1"/>
              <a:t>가르킴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F059B1-D5A3-4F4B-9D1C-ED8E35672F4C}"/>
              </a:ext>
            </a:extLst>
          </p:cNvPr>
          <p:cNvSpPr txBox="1"/>
          <p:nvPr/>
        </p:nvSpPr>
        <p:spPr>
          <a:xfrm>
            <a:off x="5471409" y="699754"/>
            <a:ext cx="341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포인터 변수의 주소를 보내야함</a:t>
            </a:r>
          </a:p>
        </p:txBody>
      </p:sp>
    </p:spTree>
    <p:extLst>
      <p:ext uri="{BB962C8B-B14F-4D97-AF65-F5344CB8AC3E}">
        <p14:creationId xmlns:p14="http://schemas.microsoft.com/office/powerpoint/2010/main" val="1954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Computer Architecture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2C29E3-7A77-41A3-9966-3BC9A310B541}"/>
              </a:ext>
            </a:extLst>
          </p:cNvPr>
          <p:cNvCxnSpPr/>
          <p:nvPr/>
        </p:nvCxnSpPr>
        <p:spPr>
          <a:xfrm>
            <a:off x="7944787" y="2833141"/>
            <a:ext cx="2083633" cy="10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8A5E0A-EBAC-4BF3-A108-AC7A937FD871}"/>
              </a:ext>
            </a:extLst>
          </p:cNvPr>
          <p:cNvSpPr txBox="1"/>
          <p:nvPr/>
        </p:nvSpPr>
        <p:spPr>
          <a:xfrm>
            <a:off x="10538085" y="2368446"/>
            <a:ext cx="2083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성능 짱 좋음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놀지 못하게 하자</a:t>
            </a:r>
          </a:p>
        </p:txBody>
      </p:sp>
    </p:spTree>
    <p:extLst>
      <p:ext uri="{BB962C8B-B14F-4D97-AF65-F5344CB8AC3E}">
        <p14:creationId xmlns:p14="http://schemas.microsoft.com/office/powerpoint/2010/main" val="1021968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349197-C757-4116-A147-D845A1A41DDC}"/>
              </a:ext>
            </a:extLst>
          </p:cNvPr>
          <p:cNvSpPr txBox="1"/>
          <p:nvPr/>
        </p:nvSpPr>
        <p:spPr>
          <a:xfrm>
            <a:off x="7120328" y="6136799"/>
            <a:ext cx="131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같은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5FFF3D-D10C-4AEB-8919-392EAF29AE67}"/>
              </a:ext>
            </a:extLst>
          </p:cNvPr>
          <p:cNvSpPr/>
          <p:nvPr/>
        </p:nvSpPr>
        <p:spPr>
          <a:xfrm>
            <a:off x="4290646" y="4202723"/>
            <a:ext cx="1046285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68FF6C-F93B-411F-8F1B-B5823FE9F0B9}"/>
              </a:ext>
            </a:extLst>
          </p:cNvPr>
          <p:cNvCxnSpPr/>
          <p:nvPr/>
        </p:nvCxnSpPr>
        <p:spPr>
          <a:xfrm flipH="1" flipV="1">
            <a:off x="4413738" y="3675185"/>
            <a:ext cx="158262" cy="36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BEFD43-1B42-4D4D-8F33-A16E00D49099}"/>
              </a:ext>
            </a:extLst>
          </p:cNvPr>
          <p:cNvSpPr txBox="1"/>
          <p:nvPr/>
        </p:nvSpPr>
        <p:spPr>
          <a:xfrm>
            <a:off x="3455377" y="3508187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 dirty="0" err="1"/>
              <a:t>넘겨야함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64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 </a:t>
            </a:r>
            <a:r>
              <a:rPr lang="ko-KR" altLang="en-US"/>
              <a:t>객체</a:t>
            </a:r>
            <a:r>
              <a:rPr lang="en-US" altLang="ko-KR"/>
              <a:t>(COM Object)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79131" y="26377"/>
            <a:ext cx="9144000" cy="68580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28B9386-03C6-4FB6-A8DE-E16F62AE67E8}"/>
              </a:ext>
            </a:extLst>
          </p:cNvPr>
          <p:cNvCxnSpPr/>
          <p:nvPr/>
        </p:nvCxnSpPr>
        <p:spPr>
          <a:xfrm flipH="1">
            <a:off x="2329962" y="5477608"/>
            <a:ext cx="254976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AFA068-C975-4824-A431-E4EFFE01EB86}"/>
              </a:ext>
            </a:extLst>
          </p:cNvPr>
          <p:cNvSpPr txBox="1"/>
          <p:nvPr/>
        </p:nvSpPr>
        <p:spPr>
          <a:xfrm>
            <a:off x="2857500" y="5372100"/>
            <a:ext cx="387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소멸을 반드시 해야함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A4ADC5-55AF-437F-9916-BAA6F1D32658}"/>
              </a:ext>
            </a:extLst>
          </p:cNvPr>
          <p:cNvSpPr/>
          <p:nvPr/>
        </p:nvSpPr>
        <p:spPr>
          <a:xfrm>
            <a:off x="0" y="5820508"/>
            <a:ext cx="5354515" cy="1011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7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0BCB5D-A37C-475B-9B99-4ADA226BAE3B}"/>
              </a:ext>
            </a:extLst>
          </p:cNvPr>
          <p:cNvCxnSpPr/>
          <p:nvPr/>
        </p:nvCxnSpPr>
        <p:spPr>
          <a:xfrm>
            <a:off x="4141177" y="5486400"/>
            <a:ext cx="1960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B28FE1-CA01-404E-9DF4-1102E9694057}"/>
              </a:ext>
            </a:extLst>
          </p:cNvPr>
          <p:cNvSpPr txBox="1"/>
          <p:nvPr/>
        </p:nvSpPr>
        <p:spPr>
          <a:xfrm>
            <a:off x="6620608" y="5301762"/>
            <a:ext cx="16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기하쉐이더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FE985C6-8829-4780-A827-4ECF691D0BF8}"/>
              </a:ext>
            </a:extLst>
          </p:cNvPr>
          <p:cNvCxnSpPr/>
          <p:nvPr/>
        </p:nvCxnSpPr>
        <p:spPr>
          <a:xfrm>
            <a:off x="5090746" y="5741377"/>
            <a:ext cx="1828800" cy="18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7E0774E-47DD-4103-A629-6558C2E011F3}"/>
              </a:ext>
            </a:extLst>
          </p:cNvPr>
          <p:cNvSpPr txBox="1"/>
          <p:nvPr/>
        </p:nvSpPr>
        <p:spPr>
          <a:xfrm>
            <a:off x="7262446" y="5741378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190055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B5C3C20-9BEF-46BF-8D33-399260794009}"/>
              </a:ext>
            </a:extLst>
          </p:cNvPr>
          <p:cNvCxnSpPr>
            <a:cxnSpLocks/>
          </p:cNvCxnSpPr>
          <p:nvPr/>
        </p:nvCxnSpPr>
        <p:spPr>
          <a:xfrm flipH="1">
            <a:off x="1723292" y="4919379"/>
            <a:ext cx="254978" cy="73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2A3547-71BF-4DD0-80F3-FD6D31919944}"/>
              </a:ext>
            </a:extLst>
          </p:cNvPr>
          <p:cNvCxnSpPr>
            <a:cxnSpLocks/>
          </p:cNvCxnSpPr>
          <p:nvPr/>
        </p:nvCxnSpPr>
        <p:spPr>
          <a:xfrm flipV="1">
            <a:off x="6550269" y="4396154"/>
            <a:ext cx="430823" cy="21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12357C-74DA-425C-BB2F-AEC758852586}"/>
              </a:ext>
            </a:extLst>
          </p:cNvPr>
          <p:cNvSpPr txBox="1"/>
          <p:nvPr/>
        </p:nvSpPr>
        <p:spPr>
          <a:xfrm>
            <a:off x="290145" y="5657671"/>
            <a:ext cx="1688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운영체제가 </a:t>
            </a:r>
            <a:endParaRPr lang="en-US" altLang="ko-KR" dirty="0"/>
          </a:p>
          <a:p>
            <a:r>
              <a:rPr lang="ko-KR" altLang="en-US" dirty="0"/>
              <a:t>지원하는 체재</a:t>
            </a:r>
            <a:endParaRPr lang="en-US" altLang="ko-KR" dirty="0"/>
          </a:p>
          <a:p>
            <a:r>
              <a:rPr lang="ko-KR" altLang="en-US" dirty="0" err="1"/>
              <a:t>다렉</a:t>
            </a:r>
            <a:r>
              <a:rPr lang="ko-KR" altLang="en-US" dirty="0"/>
              <a:t> 버전이 바뀌어도 동일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D01A27D-BA41-4AF3-B7BA-D3CCF0346506}"/>
              </a:ext>
            </a:extLst>
          </p:cNvPr>
          <p:cNvSpPr/>
          <p:nvPr/>
        </p:nvSpPr>
        <p:spPr>
          <a:xfrm>
            <a:off x="1978269" y="3604846"/>
            <a:ext cx="211016" cy="1028700"/>
          </a:xfrm>
          <a:custGeom>
            <a:avLst/>
            <a:gdLst>
              <a:gd name="connsiteX0" fmla="*/ 79131 w 211016"/>
              <a:gd name="connsiteY0" fmla="*/ 1028700 h 1028700"/>
              <a:gd name="connsiteX1" fmla="*/ 61546 w 211016"/>
              <a:gd name="connsiteY1" fmla="*/ 870439 h 1028700"/>
              <a:gd name="connsiteX2" fmla="*/ 52754 w 211016"/>
              <a:gd name="connsiteY2" fmla="*/ 835269 h 1028700"/>
              <a:gd name="connsiteX3" fmla="*/ 26377 w 211016"/>
              <a:gd name="connsiteY3" fmla="*/ 782516 h 1028700"/>
              <a:gd name="connsiteX4" fmla="*/ 17585 w 211016"/>
              <a:gd name="connsiteY4" fmla="*/ 738554 h 1028700"/>
              <a:gd name="connsiteX5" fmla="*/ 0 w 211016"/>
              <a:gd name="connsiteY5" fmla="*/ 659423 h 1028700"/>
              <a:gd name="connsiteX6" fmla="*/ 52754 w 211016"/>
              <a:gd name="connsiteY6" fmla="*/ 360485 h 1028700"/>
              <a:gd name="connsiteX7" fmla="*/ 70339 w 211016"/>
              <a:gd name="connsiteY7" fmla="*/ 334108 h 1028700"/>
              <a:gd name="connsiteX8" fmla="*/ 105508 w 211016"/>
              <a:gd name="connsiteY8" fmla="*/ 237392 h 1028700"/>
              <a:gd name="connsiteX9" fmla="*/ 123093 w 211016"/>
              <a:gd name="connsiteY9" fmla="*/ 167054 h 1028700"/>
              <a:gd name="connsiteX10" fmla="*/ 140677 w 211016"/>
              <a:gd name="connsiteY10" fmla="*/ 105508 h 1028700"/>
              <a:gd name="connsiteX11" fmla="*/ 149469 w 211016"/>
              <a:gd name="connsiteY11" fmla="*/ 79131 h 1028700"/>
              <a:gd name="connsiteX12" fmla="*/ 184639 w 211016"/>
              <a:gd name="connsiteY12" fmla="*/ 17585 h 1028700"/>
              <a:gd name="connsiteX13" fmla="*/ 211016 w 211016"/>
              <a:gd name="connsiteY13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1016" h="1028700">
                <a:moveTo>
                  <a:pt x="79131" y="1028700"/>
                </a:moveTo>
                <a:cubicBezTo>
                  <a:pt x="71641" y="931325"/>
                  <a:pt x="76876" y="939425"/>
                  <a:pt x="61546" y="870439"/>
                </a:cubicBezTo>
                <a:cubicBezTo>
                  <a:pt x="58925" y="858643"/>
                  <a:pt x="57242" y="846489"/>
                  <a:pt x="52754" y="835269"/>
                </a:cubicBezTo>
                <a:cubicBezTo>
                  <a:pt x="45453" y="817015"/>
                  <a:pt x="35169" y="800100"/>
                  <a:pt x="26377" y="782516"/>
                </a:cubicBezTo>
                <a:cubicBezTo>
                  <a:pt x="23446" y="767862"/>
                  <a:pt x="20827" y="753142"/>
                  <a:pt x="17585" y="738554"/>
                </a:cubicBezTo>
                <a:cubicBezTo>
                  <a:pt x="-7262" y="626738"/>
                  <a:pt x="26536" y="792094"/>
                  <a:pt x="0" y="659423"/>
                </a:cubicBezTo>
                <a:cubicBezTo>
                  <a:pt x="263" y="657712"/>
                  <a:pt x="28564" y="427006"/>
                  <a:pt x="52754" y="360485"/>
                </a:cubicBezTo>
                <a:cubicBezTo>
                  <a:pt x="56365" y="350554"/>
                  <a:pt x="64477" y="342900"/>
                  <a:pt x="70339" y="334108"/>
                </a:cubicBezTo>
                <a:cubicBezTo>
                  <a:pt x="92123" y="225182"/>
                  <a:pt x="60428" y="363615"/>
                  <a:pt x="105508" y="237392"/>
                </a:cubicBezTo>
                <a:cubicBezTo>
                  <a:pt x="113637" y="214632"/>
                  <a:pt x="115451" y="189982"/>
                  <a:pt x="123093" y="167054"/>
                </a:cubicBezTo>
                <a:cubicBezTo>
                  <a:pt x="144173" y="103811"/>
                  <a:pt x="118598" y="182789"/>
                  <a:pt x="140677" y="105508"/>
                </a:cubicBezTo>
                <a:cubicBezTo>
                  <a:pt x="143223" y="96597"/>
                  <a:pt x="146923" y="88042"/>
                  <a:pt x="149469" y="79131"/>
                </a:cubicBezTo>
                <a:cubicBezTo>
                  <a:pt x="161370" y="37478"/>
                  <a:pt x="149623" y="46765"/>
                  <a:pt x="184639" y="17585"/>
                </a:cubicBezTo>
                <a:cubicBezTo>
                  <a:pt x="192757" y="10820"/>
                  <a:pt x="211016" y="0"/>
                  <a:pt x="21101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FA93EF9-E231-4AF5-A046-2725BD7E8058}"/>
              </a:ext>
            </a:extLst>
          </p:cNvPr>
          <p:cNvCxnSpPr/>
          <p:nvPr/>
        </p:nvCxnSpPr>
        <p:spPr>
          <a:xfrm flipH="1" flipV="1">
            <a:off x="1468315" y="2980592"/>
            <a:ext cx="509954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14961E-049B-4CF8-AAE1-A3F8DE8566DB}"/>
              </a:ext>
            </a:extLst>
          </p:cNvPr>
          <p:cNvSpPr txBox="1"/>
          <p:nvPr/>
        </p:nvSpPr>
        <p:spPr>
          <a:xfrm>
            <a:off x="492369" y="2505808"/>
            <a:ext cx="89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독립됨</a:t>
            </a:r>
          </a:p>
        </p:txBody>
      </p:sp>
    </p:spTree>
    <p:extLst>
      <p:ext uri="{BB962C8B-B14F-4D97-AF65-F5344CB8AC3E}">
        <p14:creationId xmlns:p14="http://schemas.microsoft.com/office/powerpoint/2010/main" val="204156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0338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8E44B-1F1B-4331-86AB-6EEA15228395}"/>
              </a:ext>
            </a:extLst>
          </p:cNvPr>
          <p:cNvSpPr txBox="1"/>
          <p:nvPr/>
        </p:nvSpPr>
        <p:spPr>
          <a:xfrm>
            <a:off x="7304209" y="175818"/>
            <a:ext cx="1855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처음에 설정창이 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정상적으로 플레이 할 수 있는지도 알려줌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D390AB7-E834-45C3-A7F2-947E4420F2B4}"/>
              </a:ext>
            </a:extLst>
          </p:cNvPr>
          <p:cNvCxnSpPr>
            <a:cxnSpLocks/>
          </p:cNvCxnSpPr>
          <p:nvPr/>
        </p:nvCxnSpPr>
        <p:spPr>
          <a:xfrm flipH="1">
            <a:off x="4712677" y="4633546"/>
            <a:ext cx="237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C19A8F-4024-4185-BC8E-E6A3DCE2BBC4}"/>
              </a:ext>
            </a:extLst>
          </p:cNvPr>
          <p:cNvSpPr txBox="1"/>
          <p:nvPr/>
        </p:nvSpPr>
        <p:spPr>
          <a:xfrm>
            <a:off x="4545623" y="4818185"/>
            <a:ext cx="1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Comdxgi</a:t>
            </a:r>
            <a:r>
              <a:rPr lang="en-US" altLang="ko-KR" dirty="0"/>
              <a:t> </a:t>
            </a:r>
            <a:r>
              <a:rPr lang="ko-KR" altLang="en-US" dirty="0"/>
              <a:t>에 따라 다름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633E90-E553-4861-8EBE-8AA6AD1237E0}"/>
              </a:ext>
            </a:extLst>
          </p:cNvPr>
          <p:cNvCxnSpPr/>
          <p:nvPr/>
        </p:nvCxnSpPr>
        <p:spPr>
          <a:xfrm>
            <a:off x="3156438" y="4457701"/>
            <a:ext cx="0" cy="72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E47C1F-60EE-4B98-9DCA-5555510CE7D3}"/>
              </a:ext>
            </a:extLst>
          </p:cNvPr>
          <p:cNvSpPr txBox="1"/>
          <p:nvPr/>
        </p:nvSpPr>
        <p:spPr>
          <a:xfrm>
            <a:off x="1771650" y="4255339"/>
            <a:ext cx="128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r>
              <a:rPr lang="ko-KR" altLang="en-US" dirty="0"/>
              <a:t>내려갈수록 버전업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BC47542-9181-4F82-B3BC-FCA4B9FE4C36}"/>
              </a:ext>
            </a:extLst>
          </p:cNvPr>
          <p:cNvCxnSpPr>
            <a:cxnSpLocks/>
          </p:cNvCxnSpPr>
          <p:nvPr/>
        </p:nvCxnSpPr>
        <p:spPr>
          <a:xfrm flipH="1" flipV="1">
            <a:off x="912202" y="641838"/>
            <a:ext cx="604472" cy="29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0F3CF9-57A9-4713-BA31-85D23BF73080}"/>
              </a:ext>
            </a:extLst>
          </p:cNvPr>
          <p:cNvSpPr txBox="1"/>
          <p:nvPr/>
        </p:nvSpPr>
        <p:spPr>
          <a:xfrm>
            <a:off x="-8793" y="167026"/>
            <a:ext cx="150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카드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A78106-6B23-43C9-B85F-7352517ADDA9}"/>
              </a:ext>
            </a:extLst>
          </p:cNvPr>
          <p:cNvCxnSpPr>
            <a:cxnSpLocks/>
          </p:cNvCxnSpPr>
          <p:nvPr/>
        </p:nvCxnSpPr>
        <p:spPr>
          <a:xfrm flipH="1" flipV="1">
            <a:off x="3055327" y="536358"/>
            <a:ext cx="567104" cy="395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7C3F81-7656-424E-BA23-6B2B51CEB309}"/>
              </a:ext>
            </a:extLst>
          </p:cNvPr>
          <p:cNvSpPr txBox="1"/>
          <p:nvPr/>
        </p:nvSpPr>
        <p:spPr>
          <a:xfrm>
            <a:off x="2571750" y="17581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모니터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37DC56A-C552-484D-84E9-86E42E18F630}"/>
              </a:ext>
            </a:extLst>
          </p:cNvPr>
          <p:cNvCxnSpPr/>
          <p:nvPr/>
        </p:nvCxnSpPr>
        <p:spPr>
          <a:xfrm>
            <a:off x="4572000" y="6084277"/>
            <a:ext cx="0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451781-AA6D-488F-B01D-8D43D3D333B9}"/>
              </a:ext>
            </a:extLst>
          </p:cNvPr>
          <p:cNvSpPr txBox="1"/>
          <p:nvPr/>
        </p:nvSpPr>
        <p:spPr>
          <a:xfrm>
            <a:off x="4229104" y="6471138"/>
            <a:ext cx="1125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8695B-4186-46B9-9ECE-694DC4B3D957}"/>
              </a:ext>
            </a:extLst>
          </p:cNvPr>
          <p:cNvSpPr txBox="1"/>
          <p:nvPr/>
        </p:nvSpPr>
        <p:spPr>
          <a:xfrm>
            <a:off x="6435970" y="1674852"/>
            <a:ext cx="19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합친것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총괄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904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7CBAAF-0125-4B3D-83BE-8A40F6B9595B}"/>
              </a:ext>
            </a:extLst>
          </p:cNvPr>
          <p:cNvCxnSpPr/>
          <p:nvPr/>
        </p:nvCxnSpPr>
        <p:spPr>
          <a:xfrm flipV="1">
            <a:off x="3798277" y="773723"/>
            <a:ext cx="439615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526110-C737-4CE1-BBF9-09D3DC10F101}"/>
              </a:ext>
            </a:extLst>
          </p:cNvPr>
          <p:cNvSpPr txBox="1"/>
          <p:nvPr/>
        </p:nvSpPr>
        <p:spPr>
          <a:xfrm>
            <a:off x="4325815" y="747346"/>
            <a:ext cx="95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FA06F-3E3F-4877-88A3-47F36BEF6D78}"/>
              </a:ext>
            </a:extLst>
          </p:cNvPr>
          <p:cNvSpPr txBox="1"/>
          <p:nvPr/>
        </p:nvSpPr>
        <p:spPr>
          <a:xfrm>
            <a:off x="2628900" y="6172200"/>
            <a:ext cx="116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687E9A-FA89-4645-9D2F-BD2F37554775}"/>
              </a:ext>
            </a:extLst>
          </p:cNvPr>
          <p:cNvCxnSpPr>
            <a:cxnSpLocks/>
          </p:cNvCxnSpPr>
          <p:nvPr/>
        </p:nvCxnSpPr>
        <p:spPr>
          <a:xfrm flipV="1">
            <a:off x="8590085" y="3881900"/>
            <a:ext cx="83526" cy="58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7F1FED-63B3-4461-915C-30E44C4F9279}"/>
              </a:ext>
            </a:extLst>
          </p:cNvPr>
          <p:cNvSpPr txBox="1"/>
          <p:nvPr/>
        </p:nvSpPr>
        <p:spPr>
          <a:xfrm>
            <a:off x="7860323" y="3242210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다이렉트 </a:t>
            </a:r>
            <a:r>
              <a:rPr lang="en-US" altLang="ko-KR" dirty="0"/>
              <a:t>3 </a:t>
            </a:r>
            <a:r>
              <a:rPr lang="ko-KR" altLang="en-US" dirty="0"/>
              <a:t>디바이스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DF2E00-5416-4CED-9662-8791233A78DC}"/>
              </a:ext>
            </a:extLst>
          </p:cNvPr>
          <p:cNvCxnSpPr>
            <a:cxnSpLocks/>
          </p:cNvCxnSpPr>
          <p:nvPr/>
        </p:nvCxnSpPr>
        <p:spPr>
          <a:xfrm flipV="1">
            <a:off x="8590085" y="738554"/>
            <a:ext cx="167053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5574FC-9E00-41BA-A18D-7CAF90E31E42}"/>
              </a:ext>
            </a:extLst>
          </p:cNvPr>
          <p:cNvSpPr txBox="1"/>
          <p:nvPr/>
        </p:nvSpPr>
        <p:spPr>
          <a:xfrm>
            <a:off x="7983415" y="92223"/>
            <a:ext cx="111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화면을 바꿔준다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0D5044-5F59-4211-A387-D58F81E7937D}"/>
              </a:ext>
            </a:extLst>
          </p:cNvPr>
          <p:cNvCxnSpPr>
            <a:cxnSpLocks/>
          </p:cNvCxnSpPr>
          <p:nvPr/>
        </p:nvCxnSpPr>
        <p:spPr>
          <a:xfrm flipH="1">
            <a:off x="7380044" y="427542"/>
            <a:ext cx="617660" cy="5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C45D97-CD82-4E47-AF77-8BC59E0875A5}"/>
              </a:ext>
            </a:extLst>
          </p:cNvPr>
          <p:cNvSpPr txBox="1"/>
          <p:nvPr/>
        </p:nvSpPr>
        <p:spPr>
          <a:xfrm>
            <a:off x="5890847" y="92223"/>
            <a:ext cx="156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버퍼만 을 제공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3A72901D-4EA2-445E-A0D0-5FA38532A982}"/>
              </a:ext>
            </a:extLst>
          </p:cNvPr>
          <p:cNvSpPr/>
          <p:nvPr/>
        </p:nvSpPr>
        <p:spPr>
          <a:xfrm>
            <a:off x="35169" y="0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53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C481E8-5EF2-427F-8F0E-8138B8EF0BCA}"/>
              </a:ext>
            </a:extLst>
          </p:cNvPr>
          <p:cNvCxnSpPr/>
          <p:nvPr/>
        </p:nvCxnSpPr>
        <p:spPr>
          <a:xfrm flipV="1">
            <a:off x="4572000" y="606669"/>
            <a:ext cx="1468315" cy="44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75A028-F0B1-4D7F-B991-1747EB1E8F22}"/>
              </a:ext>
            </a:extLst>
          </p:cNvPr>
          <p:cNvSpPr txBox="1"/>
          <p:nvPr/>
        </p:nvSpPr>
        <p:spPr>
          <a:xfrm>
            <a:off x="6603023" y="272562"/>
            <a:ext cx="180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모든 하드웨어를 관리함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526D5-4EF2-4886-BDF3-7BB9C92FCA6F}"/>
              </a:ext>
            </a:extLst>
          </p:cNvPr>
          <p:cNvCxnSpPr/>
          <p:nvPr/>
        </p:nvCxnSpPr>
        <p:spPr>
          <a:xfrm>
            <a:off x="1063869" y="470485"/>
            <a:ext cx="79131" cy="25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2184CA-000F-4CE2-A7C6-0BD25A553364}"/>
              </a:ext>
            </a:extLst>
          </p:cNvPr>
          <p:cNvSpPr txBox="1"/>
          <p:nvPr/>
        </p:nvSpPr>
        <p:spPr>
          <a:xfrm>
            <a:off x="738554" y="74639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글로벌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79A99-EA81-4AE9-8D38-EE1209C0043F}"/>
              </a:ext>
            </a:extLst>
          </p:cNvPr>
          <p:cNvSpPr txBox="1"/>
          <p:nvPr/>
        </p:nvSpPr>
        <p:spPr>
          <a:xfrm>
            <a:off x="-879231" y="4167554"/>
            <a:ext cx="1160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맴버함수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51BC12-7130-43D5-944A-5658759CFA7F}"/>
              </a:ext>
            </a:extLst>
          </p:cNvPr>
          <p:cNvCxnSpPr/>
          <p:nvPr/>
        </p:nvCxnSpPr>
        <p:spPr>
          <a:xfrm flipH="1" flipV="1">
            <a:off x="-246185" y="3068515"/>
            <a:ext cx="527539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378351-4CAB-44C2-A6FA-A2369B7B38E6}"/>
              </a:ext>
            </a:extLst>
          </p:cNvPr>
          <p:cNvSpPr txBox="1"/>
          <p:nvPr/>
        </p:nvSpPr>
        <p:spPr>
          <a:xfrm>
            <a:off x="-1987062" y="2224454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어뎁터를</a:t>
            </a:r>
            <a:r>
              <a:rPr lang="ko-KR" altLang="en-US" dirty="0"/>
              <a:t> 가져오다</a:t>
            </a:r>
            <a:endParaRPr lang="en-US" altLang="ko-KR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1E035FE-210E-4369-96CD-2DF1C04DB552}"/>
              </a:ext>
            </a:extLst>
          </p:cNvPr>
          <p:cNvCxnSpPr/>
          <p:nvPr/>
        </p:nvCxnSpPr>
        <p:spPr>
          <a:xfrm>
            <a:off x="9724292" y="918893"/>
            <a:ext cx="61546" cy="18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EFFE52-4100-46DF-B7D1-5765C18A0676}"/>
              </a:ext>
            </a:extLst>
          </p:cNvPr>
          <p:cNvSpPr txBox="1"/>
          <p:nvPr/>
        </p:nvSpPr>
        <p:spPr>
          <a:xfrm>
            <a:off x="9390185" y="3068515"/>
            <a:ext cx="145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스왑</a:t>
            </a:r>
            <a:r>
              <a:rPr lang="ko-KR" altLang="en-US" dirty="0"/>
              <a:t> 체인</a:t>
            </a:r>
          </a:p>
        </p:txBody>
      </p:sp>
    </p:spTree>
    <p:extLst>
      <p:ext uri="{BB962C8B-B14F-4D97-AF65-F5344CB8AC3E}">
        <p14:creationId xmlns:p14="http://schemas.microsoft.com/office/powerpoint/2010/main" val="24891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DXGI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BBE529C-427C-4C6F-AA11-33B46614B95B}"/>
              </a:ext>
            </a:extLst>
          </p:cNvPr>
          <p:cNvCxnSpPr/>
          <p:nvPr/>
        </p:nvCxnSpPr>
        <p:spPr>
          <a:xfrm flipV="1">
            <a:off x="7139354" y="879231"/>
            <a:ext cx="791308" cy="29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33600D6-83D4-43C3-8C0B-44F806FB993F}"/>
              </a:ext>
            </a:extLst>
          </p:cNvPr>
          <p:cNvSpPr txBox="1"/>
          <p:nvPr/>
        </p:nvSpPr>
        <p:spPr>
          <a:xfrm>
            <a:off x="8326315" y="474785"/>
            <a:ext cx="87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오류 경우를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DA76346-CFA4-4D82-868F-172E54065EDE}"/>
              </a:ext>
            </a:extLst>
          </p:cNvPr>
          <p:cNvCxnSpPr/>
          <p:nvPr/>
        </p:nvCxnSpPr>
        <p:spPr>
          <a:xfrm>
            <a:off x="5882054" y="6119446"/>
            <a:ext cx="703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1E98AC-475D-4FC0-8DF7-49B6A896D716}"/>
              </a:ext>
            </a:extLst>
          </p:cNvPr>
          <p:cNvSpPr txBox="1"/>
          <p:nvPr/>
        </p:nvSpPr>
        <p:spPr>
          <a:xfrm>
            <a:off x="6585438" y="5934780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성공하면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67A03-7D7B-4849-BC6D-09D07AA8016B}"/>
              </a:ext>
            </a:extLst>
          </p:cNvPr>
          <p:cNvSpPr txBox="1"/>
          <p:nvPr/>
        </p:nvSpPr>
        <p:spPr>
          <a:xfrm>
            <a:off x="6585438" y="6211724"/>
            <a:ext cx="176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실패하면 </a:t>
            </a:r>
            <a:r>
              <a:rPr lang="en-US" altLang="ko-KR" dirty="0"/>
              <a:t>~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A1C7FF-A80A-436E-86EE-E5EE6CC49598}"/>
              </a:ext>
            </a:extLst>
          </p:cNvPr>
          <p:cNvCxnSpPr>
            <a:cxnSpLocks/>
          </p:cNvCxnSpPr>
          <p:nvPr/>
        </p:nvCxnSpPr>
        <p:spPr>
          <a:xfrm>
            <a:off x="5380892" y="6440366"/>
            <a:ext cx="1002323" cy="48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E2D899-B8D6-4821-AA08-2E53D5D36BA5}"/>
              </a:ext>
            </a:extLst>
          </p:cNvPr>
          <p:cNvCxnSpPr/>
          <p:nvPr/>
        </p:nvCxnSpPr>
        <p:spPr>
          <a:xfrm>
            <a:off x="0" y="6002935"/>
            <a:ext cx="31652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FF2B6C-6A01-4374-9F7F-5992A58A61CB}"/>
              </a:ext>
            </a:extLst>
          </p:cNvPr>
          <p:cNvSpPr txBox="1"/>
          <p:nvPr/>
        </p:nvSpPr>
        <p:spPr>
          <a:xfrm>
            <a:off x="-1450731" y="5134708"/>
            <a:ext cx="1389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이렇게 써서 오류를 체크하자</a:t>
            </a:r>
          </a:p>
        </p:txBody>
      </p:sp>
    </p:spTree>
    <p:extLst>
      <p:ext uri="{BB962C8B-B14F-4D97-AF65-F5344CB8AC3E}">
        <p14:creationId xmlns:p14="http://schemas.microsoft.com/office/powerpoint/2010/main" val="60212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/>
            <a:r>
              <a:rPr lang="en-US" altLang="ko-KR"/>
              <a:t>DXGI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5C4EFE-5047-4729-BEF9-5C9E6E29B5CF}"/>
              </a:ext>
            </a:extLst>
          </p:cNvPr>
          <p:cNvCxnSpPr/>
          <p:nvPr/>
        </p:nvCxnSpPr>
        <p:spPr>
          <a:xfrm flipV="1">
            <a:off x="3974123" y="3279531"/>
            <a:ext cx="61546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C6E69E-F418-4795-AA11-1FB32996A078}"/>
              </a:ext>
            </a:extLst>
          </p:cNvPr>
          <p:cNvSpPr txBox="1"/>
          <p:nvPr/>
        </p:nvSpPr>
        <p:spPr>
          <a:xfrm>
            <a:off x="3710356" y="2945424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유효</a:t>
            </a:r>
            <a:r>
              <a:rPr lang="en-US" altLang="ko-KR" dirty="0"/>
              <a:t>id.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499E6E-070E-437C-A84D-75DDC3046F28}"/>
              </a:ext>
            </a:extLst>
          </p:cNvPr>
          <p:cNvCxnSpPr/>
          <p:nvPr/>
        </p:nvCxnSpPr>
        <p:spPr>
          <a:xfrm>
            <a:off x="149469" y="3130090"/>
            <a:ext cx="501162" cy="360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3153B-07FA-48C6-9C15-61C4C08CD29D}"/>
              </a:ext>
            </a:extLst>
          </p:cNvPr>
          <p:cNvSpPr txBox="1"/>
          <p:nvPr/>
        </p:nvSpPr>
        <p:spPr>
          <a:xfrm>
            <a:off x="-1397974" y="2497015"/>
            <a:ext cx="149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꼭 </a:t>
            </a:r>
            <a:r>
              <a:rPr lang="en-US" altLang="ko-KR" dirty="0"/>
              <a:t>4</a:t>
            </a:r>
            <a:r>
              <a:rPr lang="ko-KR" altLang="en-US" dirty="0"/>
              <a:t>가 성공하지 않는다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23C32B-B2FE-4C4A-AB38-CF380EA0E09B}"/>
              </a:ext>
            </a:extLst>
          </p:cNvPr>
          <p:cNvCxnSpPr/>
          <p:nvPr/>
        </p:nvCxnSpPr>
        <p:spPr>
          <a:xfrm flipV="1">
            <a:off x="5882054" y="1125415"/>
            <a:ext cx="1556238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897E72-67C3-436D-8A5C-3BF2DE308815}"/>
              </a:ext>
            </a:extLst>
          </p:cNvPr>
          <p:cNvSpPr txBox="1"/>
          <p:nvPr/>
        </p:nvSpPr>
        <p:spPr>
          <a:xfrm>
            <a:off x="7438292" y="791308"/>
            <a:ext cx="145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오류 코드를 넘겨주게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89E1B64-9C9F-4312-BD50-D14CB8EFFDE7}"/>
              </a:ext>
            </a:extLst>
          </p:cNvPr>
          <p:cNvCxnSpPr/>
          <p:nvPr/>
        </p:nvCxnSpPr>
        <p:spPr>
          <a:xfrm>
            <a:off x="3393831" y="4580792"/>
            <a:ext cx="158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D16608-CAAB-4912-AF41-4E926304DADC}"/>
              </a:ext>
            </a:extLst>
          </p:cNvPr>
          <p:cNvSpPr txBox="1"/>
          <p:nvPr/>
        </p:nvSpPr>
        <p:spPr>
          <a:xfrm>
            <a:off x="3552092" y="4257626"/>
            <a:ext cx="123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ko-KR" altLang="en-US" dirty="0" err="1"/>
              <a:t>썻으니</a:t>
            </a:r>
            <a:r>
              <a:rPr lang="ko-KR" altLang="en-US" dirty="0"/>
              <a:t> 릴리즈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429711-3DFE-4521-908F-93CC83497DEA}"/>
              </a:ext>
            </a:extLst>
          </p:cNvPr>
          <p:cNvCxnSpPr/>
          <p:nvPr/>
        </p:nvCxnSpPr>
        <p:spPr>
          <a:xfrm>
            <a:off x="9144000" y="3710354"/>
            <a:ext cx="1143000" cy="13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F8D2F3-8564-4AA6-8EAA-0EC6CB585E53}"/>
              </a:ext>
            </a:extLst>
          </p:cNvPr>
          <p:cNvSpPr txBox="1"/>
          <p:nvPr/>
        </p:nvSpPr>
        <p:spPr>
          <a:xfrm>
            <a:off x="9566031" y="4053254"/>
            <a:ext cx="1125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아웃풋들도 같은 방식으로 </a:t>
            </a:r>
            <a:r>
              <a:rPr lang="ko-KR" altLang="en-US" dirty="0" err="1"/>
              <a:t>가져올수</a:t>
            </a:r>
            <a:r>
              <a:rPr lang="ko-KR" altLang="en-US" dirty="0"/>
              <a:t> 있다</a:t>
            </a:r>
            <a:r>
              <a:rPr lang="en-US" altLang="ko-KR" dirty="0"/>
              <a:t>..?&gt;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473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4612668-4CFB-4DA0-9B45-49227F55700A}"/>
              </a:ext>
            </a:extLst>
          </p:cNvPr>
          <p:cNvCxnSpPr/>
          <p:nvPr/>
        </p:nvCxnSpPr>
        <p:spPr>
          <a:xfrm flipV="1">
            <a:off x="8801100" y="1960685"/>
            <a:ext cx="1143000" cy="44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983E2C-B3DC-4970-95B0-A0FDBD951A09}"/>
              </a:ext>
            </a:extLst>
          </p:cNvPr>
          <p:cNvSpPr txBox="1"/>
          <p:nvPr/>
        </p:nvSpPr>
        <p:spPr>
          <a:xfrm>
            <a:off x="10040815" y="1459523"/>
            <a:ext cx="83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46C834-2E49-46DF-A500-4672BD70882F}"/>
              </a:ext>
            </a:extLst>
          </p:cNvPr>
          <p:cNvCxnSpPr/>
          <p:nvPr/>
        </p:nvCxnSpPr>
        <p:spPr>
          <a:xfrm>
            <a:off x="8475785" y="4123592"/>
            <a:ext cx="1916723" cy="105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BD5A6-EC2F-4129-8B85-79E5A5BE2306}"/>
              </a:ext>
            </a:extLst>
          </p:cNvPr>
          <p:cNvSpPr txBox="1"/>
          <p:nvPr/>
        </p:nvSpPr>
        <p:spPr>
          <a:xfrm>
            <a:off x="10040815" y="3582769"/>
            <a:ext cx="145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어뎁터랑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디스플레이</a:t>
            </a:r>
            <a:r>
              <a:rPr lang="en-US" altLang="ko-KR"/>
              <a:t>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05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F3A8DD-35B7-41C0-A991-9CD9231158C0}"/>
              </a:ext>
            </a:extLst>
          </p:cNvPr>
          <p:cNvCxnSpPr>
            <a:cxnSpLocks/>
          </p:cNvCxnSpPr>
          <p:nvPr/>
        </p:nvCxnSpPr>
        <p:spPr>
          <a:xfrm flipH="1" flipV="1">
            <a:off x="2813537" y="2365268"/>
            <a:ext cx="483578" cy="57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11E278-ED9B-43DE-8114-018F17741204}"/>
              </a:ext>
            </a:extLst>
          </p:cNvPr>
          <p:cNvSpPr txBox="1"/>
          <p:nvPr/>
        </p:nvSpPr>
        <p:spPr>
          <a:xfrm>
            <a:off x="3297115" y="3077307"/>
            <a:ext cx="975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설명을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55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E0660-3E90-4791-AA5E-A4AFA5B570A5}"/>
              </a:ext>
            </a:extLst>
          </p:cNvPr>
          <p:cNvSpPr txBox="1"/>
          <p:nvPr/>
        </p:nvSpPr>
        <p:spPr>
          <a:xfrm>
            <a:off x="6497514" y="703385"/>
            <a:ext cx="264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해상도를 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204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B680A6E-8D79-415D-9C3C-B8A71B8AE96C}"/>
              </a:ext>
            </a:extLst>
          </p:cNvPr>
          <p:cNvCxnSpPr/>
          <p:nvPr/>
        </p:nvCxnSpPr>
        <p:spPr>
          <a:xfrm flipV="1">
            <a:off x="3701562" y="844062"/>
            <a:ext cx="624253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8A06CB-3D0B-456A-93EF-2E00CBE98F7D}"/>
              </a:ext>
            </a:extLst>
          </p:cNvPr>
          <p:cNvSpPr txBox="1"/>
          <p:nvPr/>
        </p:nvSpPr>
        <p:spPr>
          <a:xfrm>
            <a:off x="4255477" y="624309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상태를 유지하고 잇는 </a:t>
            </a:r>
            <a:r>
              <a:rPr lang="ko-KR" altLang="en-US"/>
              <a:t>기계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E55B3F-7447-4707-B9A6-D7F51D94D689}"/>
              </a:ext>
            </a:extLst>
          </p:cNvPr>
          <p:cNvCxnSpPr/>
          <p:nvPr/>
        </p:nvCxnSpPr>
        <p:spPr>
          <a:xfrm flipV="1">
            <a:off x="7354766" y="316523"/>
            <a:ext cx="50555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BAC9DC-FF53-43CE-93CE-83568AD8F82C}"/>
              </a:ext>
            </a:extLst>
          </p:cNvPr>
          <p:cNvSpPr txBox="1"/>
          <p:nvPr/>
        </p:nvSpPr>
        <p:spPr>
          <a:xfrm>
            <a:off x="6795354" y="52671"/>
            <a:ext cx="256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꺼도 상태가 유지됨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60AAF0-220B-4B62-BDF8-88140F0374D9}"/>
              </a:ext>
            </a:extLst>
          </p:cNvPr>
          <p:cNvCxnSpPr/>
          <p:nvPr/>
        </p:nvCxnSpPr>
        <p:spPr>
          <a:xfrm>
            <a:off x="7354766" y="1389185"/>
            <a:ext cx="0" cy="14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46C429-D458-4F78-9E06-CACEFA319150}"/>
              </a:ext>
            </a:extLst>
          </p:cNvPr>
          <p:cNvSpPr txBox="1"/>
          <p:nvPr/>
        </p:nvSpPr>
        <p:spPr>
          <a:xfrm>
            <a:off x="6910754" y="1652954"/>
            <a:ext cx="152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상태를 바꿈</a:t>
            </a:r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BF516433-1123-40E7-B182-859F375E86D1}"/>
              </a:ext>
            </a:extLst>
          </p:cNvPr>
          <p:cNvSpPr/>
          <p:nvPr/>
        </p:nvSpPr>
        <p:spPr>
          <a:xfrm>
            <a:off x="202223" y="0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100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A18A3-CECC-4834-A4B0-27E53062338E}"/>
              </a:ext>
            </a:extLst>
          </p:cNvPr>
          <p:cNvSpPr txBox="1"/>
          <p:nvPr/>
        </p:nvSpPr>
        <p:spPr>
          <a:xfrm>
            <a:off x="1248508" y="1616027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상속 관계</a:t>
            </a:r>
          </a:p>
        </p:txBody>
      </p:sp>
    </p:spTree>
    <p:extLst>
      <p:ext uri="{BB962C8B-B14F-4D97-AF65-F5344CB8AC3E}">
        <p14:creationId xmlns:p14="http://schemas.microsoft.com/office/powerpoint/2010/main" val="3355664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6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5C20BA-DB6F-4EED-B41E-27AF51FDA29E}"/>
              </a:ext>
            </a:extLst>
          </p:cNvPr>
          <p:cNvSpPr txBox="1"/>
          <p:nvPr/>
        </p:nvSpPr>
        <p:spPr>
          <a:xfrm>
            <a:off x="219807" y="149470"/>
            <a:ext cx="169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카드를 사용하자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9AD8B-EB22-4A04-990B-28E8297DDC18}"/>
              </a:ext>
            </a:extLst>
          </p:cNvPr>
          <p:cNvSpPr txBox="1"/>
          <p:nvPr/>
        </p:nvSpPr>
        <p:spPr>
          <a:xfrm>
            <a:off x="3226777" y="1595776"/>
            <a:ext cx="174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원하는 </a:t>
            </a:r>
            <a:r>
              <a:rPr lang="ko-KR" altLang="en-US" dirty="0" err="1"/>
              <a:t>어뎁터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36D1B-0196-42D1-9DC7-5968B80EA8B9}"/>
              </a:ext>
            </a:extLst>
          </p:cNvPr>
          <p:cNvSpPr txBox="1"/>
          <p:nvPr/>
        </p:nvSpPr>
        <p:spPr>
          <a:xfrm>
            <a:off x="2839915" y="2571874"/>
            <a:ext cx="30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레벨이 안되면 생성이 안됨</a:t>
            </a:r>
          </a:p>
        </p:txBody>
      </p:sp>
    </p:spTree>
    <p:extLst>
      <p:ext uri="{BB962C8B-B14F-4D97-AF65-F5344CB8AC3E}">
        <p14:creationId xmlns:p14="http://schemas.microsoft.com/office/powerpoint/2010/main" val="876727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1D7252-638D-42BA-B5AD-19990B04C045}"/>
              </a:ext>
            </a:extLst>
          </p:cNvPr>
          <p:cNvCxnSpPr/>
          <p:nvPr/>
        </p:nvCxnSpPr>
        <p:spPr>
          <a:xfrm>
            <a:off x="7746023" y="2989385"/>
            <a:ext cx="756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89301C8-9ED8-44B9-B9A8-E257224F3E50}"/>
              </a:ext>
            </a:extLst>
          </p:cNvPr>
          <p:cNvCxnSpPr>
            <a:cxnSpLocks/>
          </p:cNvCxnSpPr>
          <p:nvPr/>
        </p:nvCxnSpPr>
        <p:spPr>
          <a:xfrm flipH="1">
            <a:off x="7746023" y="3162951"/>
            <a:ext cx="430823" cy="26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137C11-C0F5-4F3E-BBBB-57ADC7338EF9}"/>
              </a:ext>
            </a:extLst>
          </p:cNvPr>
          <p:cNvSpPr txBox="1"/>
          <p:nvPr/>
        </p:nvSpPr>
        <p:spPr>
          <a:xfrm>
            <a:off x="6145824" y="3162951"/>
            <a:ext cx="152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만들어 질 수 있는 지를 </a:t>
            </a:r>
            <a:r>
              <a:rPr lang="en-US" altLang="ko-KR" dirty="0"/>
              <a:t>‘</a:t>
            </a:r>
            <a:r>
              <a:rPr lang="ko-KR" altLang="en-US" dirty="0"/>
              <a:t>확인</a:t>
            </a:r>
            <a:r>
              <a:rPr lang="en-US" altLang="ko-KR" dirty="0"/>
              <a:t>’</a:t>
            </a:r>
            <a:r>
              <a:rPr lang="ko-KR" altLang="en-US" dirty="0"/>
              <a:t>만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6864FD-14E8-4AB1-8CA0-9368A09C7686}"/>
              </a:ext>
            </a:extLst>
          </p:cNvPr>
          <p:cNvCxnSpPr/>
          <p:nvPr/>
        </p:nvCxnSpPr>
        <p:spPr>
          <a:xfrm>
            <a:off x="1582615" y="6110654"/>
            <a:ext cx="1565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31C2AF-881E-483E-BACD-A01F4A72B7F3}"/>
              </a:ext>
            </a:extLst>
          </p:cNvPr>
          <p:cNvCxnSpPr/>
          <p:nvPr/>
        </p:nvCxnSpPr>
        <p:spPr>
          <a:xfrm flipV="1">
            <a:off x="3077308" y="5794131"/>
            <a:ext cx="615461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7A4FAB-F261-4AB3-B3B2-D6B36B6F0C63}"/>
              </a:ext>
            </a:extLst>
          </p:cNvPr>
          <p:cNvSpPr txBox="1"/>
          <p:nvPr/>
        </p:nvSpPr>
        <p:spPr>
          <a:xfrm>
            <a:off x="3692769" y="5618205"/>
            <a:ext cx="566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소프트 </a:t>
            </a:r>
            <a:r>
              <a:rPr lang="ko-KR" altLang="en-US" dirty="0" err="1"/>
              <a:t>웨어적으로</a:t>
            </a:r>
            <a:r>
              <a:rPr lang="ko-KR" altLang="en-US" dirty="0"/>
              <a:t> 하드 </a:t>
            </a:r>
            <a:r>
              <a:rPr lang="ko-KR" altLang="en-US" dirty="0" err="1"/>
              <a:t>웨어</a:t>
            </a:r>
            <a:r>
              <a:rPr lang="ko-KR" altLang="en-US" dirty="0"/>
              <a:t> 환경을 </a:t>
            </a:r>
            <a:r>
              <a:rPr lang="ko-KR" altLang="en-US" dirty="0" err="1"/>
              <a:t>높힘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091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0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68DE688-C4F2-4888-A3CD-FA6D64719FF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901962" y="2259623"/>
            <a:ext cx="237392" cy="18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AE5D14-ADFE-4A78-862F-45866F484568}"/>
              </a:ext>
            </a:extLst>
          </p:cNvPr>
          <p:cNvSpPr txBox="1"/>
          <p:nvPr/>
        </p:nvSpPr>
        <p:spPr>
          <a:xfrm>
            <a:off x="5864470" y="1613292"/>
            <a:ext cx="207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</a:t>
            </a:r>
            <a:r>
              <a:rPr lang="ko-KR" altLang="en-US" dirty="0"/>
              <a:t> 오브젝트를 </a:t>
            </a:r>
            <a:endParaRPr lang="en-US" altLang="ko-KR" dirty="0"/>
          </a:p>
          <a:p>
            <a:r>
              <a:rPr lang="ko-KR" altLang="en-US" dirty="0"/>
              <a:t>생성해줘</a:t>
            </a: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092292AC-22FC-46AD-B566-020013C6EC57}"/>
              </a:ext>
            </a:extLst>
          </p:cNvPr>
          <p:cNvSpPr/>
          <p:nvPr/>
        </p:nvSpPr>
        <p:spPr>
          <a:xfrm>
            <a:off x="123092" y="0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386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679D9A-4BDF-49A6-B4A0-FAF40E7D8BF2}"/>
              </a:ext>
            </a:extLst>
          </p:cNvPr>
          <p:cNvCxnSpPr/>
          <p:nvPr/>
        </p:nvCxnSpPr>
        <p:spPr>
          <a:xfrm flipH="1">
            <a:off x="5767754" y="870438"/>
            <a:ext cx="1301261" cy="19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38771-7500-4C11-82CD-7ADDAADCE0DB}"/>
              </a:ext>
            </a:extLst>
          </p:cNvPr>
          <p:cNvSpPr txBox="1"/>
          <p:nvPr/>
        </p:nvSpPr>
        <p:spPr>
          <a:xfrm>
            <a:off x="7209692" y="386862"/>
            <a:ext cx="250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하드웨어적으로 어떠한 기능을 제공하는지 확인</a:t>
            </a:r>
          </a:p>
        </p:txBody>
      </p:sp>
    </p:spTree>
    <p:extLst>
      <p:ext uri="{BB962C8B-B14F-4D97-AF65-F5344CB8AC3E}">
        <p14:creationId xmlns:p14="http://schemas.microsoft.com/office/powerpoint/2010/main" val="2659280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BE76BA-28CB-47B5-82B2-E083E325CD69}"/>
              </a:ext>
            </a:extLst>
          </p:cNvPr>
          <p:cNvCxnSpPr>
            <a:cxnSpLocks/>
          </p:cNvCxnSpPr>
          <p:nvPr/>
        </p:nvCxnSpPr>
        <p:spPr>
          <a:xfrm>
            <a:off x="1745274" y="879231"/>
            <a:ext cx="1121018" cy="66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544966-AD58-4983-9AEF-24A591E98F20}"/>
              </a:ext>
            </a:extLst>
          </p:cNvPr>
          <p:cNvSpPr txBox="1"/>
          <p:nvPr/>
        </p:nvSpPr>
        <p:spPr>
          <a:xfrm>
            <a:off x="211017" y="96715"/>
            <a:ext cx="153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 후면 버퍼만 고려하면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6391DB-B516-45D0-BB7B-F188B32909CF}"/>
              </a:ext>
            </a:extLst>
          </p:cNvPr>
          <p:cNvSpPr txBox="1"/>
          <p:nvPr/>
        </p:nvSpPr>
        <p:spPr>
          <a:xfrm>
            <a:off x="4226286" y="3880936"/>
            <a:ext cx="1415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픽셀들의 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9D8B197-4161-46B0-82B1-FB26A57C4917}"/>
              </a:ext>
            </a:extLst>
          </p:cNvPr>
          <p:cNvCxnSpPr/>
          <p:nvPr/>
        </p:nvCxnSpPr>
        <p:spPr>
          <a:xfrm>
            <a:off x="5349240" y="2532888"/>
            <a:ext cx="292608" cy="11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69F3C4-D53D-42F6-92BB-5E8F23791B12}"/>
              </a:ext>
            </a:extLst>
          </p:cNvPr>
          <p:cNvSpPr txBox="1"/>
          <p:nvPr/>
        </p:nvSpPr>
        <p:spPr>
          <a:xfrm>
            <a:off x="3697694" y="2366510"/>
            <a:ext cx="194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 </a:t>
            </a:r>
            <a:r>
              <a:rPr lang="ko-KR" altLang="en-US" dirty="0" err="1"/>
              <a:t>갯수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662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21981" y="-79131"/>
            <a:ext cx="9144000" cy="68580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92602A4-B6A5-4D7B-BC16-DBDF8B9162BC}"/>
              </a:ext>
            </a:extLst>
          </p:cNvPr>
          <p:cNvCxnSpPr>
            <a:cxnSpLocks/>
          </p:cNvCxnSpPr>
          <p:nvPr/>
        </p:nvCxnSpPr>
        <p:spPr>
          <a:xfrm flipV="1">
            <a:off x="8202168" y="3621024"/>
            <a:ext cx="0" cy="755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2DCD6B-BB9D-4A21-A193-39657C6926F1}"/>
              </a:ext>
            </a:extLst>
          </p:cNvPr>
          <p:cNvSpPr txBox="1"/>
          <p:nvPr/>
        </p:nvSpPr>
        <p:spPr>
          <a:xfrm>
            <a:off x="7560681" y="2782669"/>
            <a:ext cx="14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랜더링을</a:t>
            </a:r>
            <a:r>
              <a:rPr lang="ko-KR" altLang="en-US" dirty="0"/>
              <a:t> 할 대상이다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9121BC-26FA-4698-857D-A1A9273F937E}"/>
              </a:ext>
            </a:extLst>
          </p:cNvPr>
          <p:cNvSpPr txBox="1"/>
          <p:nvPr/>
        </p:nvSpPr>
        <p:spPr>
          <a:xfrm>
            <a:off x="3794583" y="4460679"/>
            <a:ext cx="124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돌리지마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1CD406-C0F9-41E4-BEFC-92FA290E9641}"/>
              </a:ext>
            </a:extLst>
          </p:cNvPr>
          <p:cNvSpPr txBox="1"/>
          <p:nvPr/>
        </p:nvSpPr>
        <p:spPr>
          <a:xfrm>
            <a:off x="3881803" y="5121220"/>
            <a:ext cx="138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윈도우랑</a:t>
            </a:r>
            <a:r>
              <a:rPr lang="ko-KR" altLang="en-US" dirty="0"/>
              <a:t> 호환되게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56C1F-E3D4-47E6-ACF4-BC4463A5CC5F}"/>
              </a:ext>
            </a:extLst>
          </p:cNvPr>
          <p:cNvSpPr txBox="1"/>
          <p:nvPr/>
        </p:nvSpPr>
        <p:spPr>
          <a:xfrm>
            <a:off x="5269349" y="298655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샘플링 설정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9BD929A-1992-4EE2-82AA-0EC0C3CD1D59}"/>
              </a:ext>
            </a:extLst>
          </p:cNvPr>
          <p:cNvCxnSpPr/>
          <p:nvPr/>
        </p:nvCxnSpPr>
        <p:spPr>
          <a:xfrm flipV="1">
            <a:off x="3394095" y="3721608"/>
            <a:ext cx="569917" cy="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3E2E7A-3C38-4392-A86D-1D629F9B3239}"/>
              </a:ext>
            </a:extLst>
          </p:cNvPr>
          <p:cNvSpPr txBox="1"/>
          <p:nvPr/>
        </p:nvSpPr>
        <p:spPr>
          <a:xfrm>
            <a:off x="3993378" y="3602875"/>
            <a:ext cx="1380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순서무시</a:t>
            </a:r>
            <a:endParaRPr lang="en-US" altLang="ko-KR" dirty="0"/>
          </a:p>
          <a:p>
            <a:r>
              <a:rPr lang="ko-KR" altLang="en-US" dirty="0"/>
              <a:t>순차적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640A99B-A21F-48D6-99F5-97801A52DEF9}"/>
              </a:ext>
            </a:extLst>
          </p:cNvPr>
          <p:cNvCxnSpPr/>
          <p:nvPr/>
        </p:nvCxnSpPr>
        <p:spPr>
          <a:xfrm>
            <a:off x="3465972" y="3999014"/>
            <a:ext cx="527406" cy="8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D17D20D-B517-4163-BC85-36ABB0E699B6}"/>
              </a:ext>
            </a:extLst>
          </p:cNvPr>
          <p:cNvSpPr txBox="1"/>
          <p:nvPr/>
        </p:nvSpPr>
        <p:spPr>
          <a:xfrm>
            <a:off x="4316320" y="4840048"/>
            <a:ext cx="159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 시 조정</a:t>
            </a:r>
          </a:p>
        </p:txBody>
      </p:sp>
    </p:spTree>
    <p:extLst>
      <p:ext uri="{BB962C8B-B14F-4D97-AF65-F5344CB8AC3E}">
        <p14:creationId xmlns:p14="http://schemas.microsoft.com/office/powerpoint/2010/main" val="3644657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151813-1307-4AE0-A25F-963A68FFA53D}"/>
              </a:ext>
            </a:extLst>
          </p:cNvPr>
          <p:cNvCxnSpPr/>
          <p:nvPr/>
        </p:nvCxnSpPr>
        <p:spPr>
          <a:xfrm flipH="1">
            <a:off x="8818685" y="2655277"/>
            <a:ext cx="483577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543D35-7E56-429C-BE91-7492C4CBB257}"/>
              </a:ext>
            </a:extLst>
          </p:cNvPr>
          <p:cNvSpPr txBox="1"/>
          <p:nvPr/>
        </p:nvSpPr>
        <p:spPr>
          <a:xfrm>
            <a:off x="9486900" y="2259623"/>
            <a:ext cx="1960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어느 </a:t>
            </a:r>
            <a:r>
              <a:rPr lang="ko-KR" altLang="en-US"/>
              <a:t>윈도우에 그려져야 하는가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CCC15C-612D-4A6A-8937-70897FFBBFCE}"/>
              </a:ext>
            </a:extLst>
          </p:cNvPr>
          <p:cNvCxnSpPr/>
          <p:nvPr/>
        </p:nvCxnSpPr>
        <p:spPr>
          <a:xfrm>
            <a:off x="8985738" y="3121269"/>
            <a:ext cx="34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6914E7-221D-4A3E-B2F8-61CDB5B6794B}"/>
              </a:ext>
            </a:extLst>
          </p:cNvPr>
          <p:cNvSpPr txBox="1"/>
          <p:nvPr/>
        </p:nvSpPr>
        <p:spPr>
          <a:xfrm>
            <a:off x="9486899" y="2905954"/>
            <a:ext cx="2303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True</a:t>
            </a:r>
            <a:r>
              <a:rPr lang="ko-KR" altLang="en-US" dirty="0"/>
              <a:t>면 윈도우 모드</a:t>
            </a:r>
            <a:endParaRPr lang="en-US" altLang="ko-KR" dirty="0"/>
          </a:p>
          <a:p>
            <a:r>
              <a:rPr lang="en-US" altLang="ko-KR" dirty="0"/>
              <a:t>False </a:t>
            </a:r>
            <a:r>
              <a:rPr lang="ko-KR" altLang="en-US" dirty="0"/>
              <a:t>풀스크린 모드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58E4B-A921-4298-AC85-BA1001546F26}"/>
              </a:ext>
            </a:extLst>
          </p:cNvPr>
          <p:cNvSpPr txBox="1"/>
          <p:nvPr/>
        </p:nvSpPr>
        <p:spPr>
          <a:xfrm>
            <a:off x="2751993" y="1890291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0EB80-A143-4042-91C5-E954D511C72F}"/>
              </a:ext>
            </a:extLst>
          </p:cNvPr>
          <p:cNvSpPr txBox="1"/>
          <p:nvPr/>
        </p:nvSpPr>
        <p:spPr>
          <a:xfrm>
            <a:off x="1327638" y="2936603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여러개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BE8D275-31FF-4765-AE68-1E39DE4DFEE9}"/>
              </a:ext>
            </a:extLst>
          </p:cNvPr>
          <p:cNvCxnSpPr/>
          <p:nvPr/>
        </p:nvCxnSpPr>
        <p:spPr>
          <a:xfrm>
            <a:off x="8963755" y="6392008"/>
            <a:ext cx="905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451A47-68D9-44A7-84FC-FCC64C710F95}"/>
              </a:ext>
            </a:extLst>
          </p:cNvPr>
          <p:cNvSpPr txBox="1"/>
          <p:nvPr/>
        </p:nvSpPr>
        <p:spPr>
          <a:xfrm>
            <a:off x="9988061" y="5767754"/>
            <a:ext cx="2303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Ox 01</a:t>
            </a:r>
          </a:p>
          <a:p>
            <a:r>
              <a:rPr lang="en-US" altLang="ko-KR" dirty="0"/>
              <a:t>Ox 02</a:t>
            </a:r>
          </a:p>
          <a:p>
            <a:r>
              <a:rPr lang="en-US" altLang="ko-KR" dirty="0"/>
              <a:t>Ox 04</a:t>
            </a:r>
          </a:p>
          <a:p>
            <a:endParaRPr lang="en-US" altLang="ko-KR" dirty="0"/>
          </a:p>
          <a:p>
            <a:r>
              <a:rPr lang="ko-KR" altLang="en-US" dirty="0" err="1"/>
              <a:t>ㅣ</a:t>
            </a:r>
            <a:r>
              <a:rPr lang="ko-KR" altLang="en-US" dirty="0"/>
              <a:t> </a:t>
            </a:r>
            <a:r>
              <a:rPr lang="ko-KR" altLang="en-US" dirty="0" err="1"/>
              <a:t>연산시</a:t>
            </a:r>
            <a:r>
              <a:rPr lang="ko-KR" altLang="en-US" dirty="0"/>
              <a:t> 하나의 비트로 표현가능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D7F392-C356-41B4-8B8A-7815137137A8}"/>
              </a:ext>
            </a:extLst>
          </p:cNvPr>
          <p:cNvSpPr txBox="1"/>
          <p:nvPr/>
        </p:nvSpPr>
        <p:spPr>
          <a:xfrm>
            <a:off x="3053862" y="2693322"/>
            <a:ext cx="103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19BB9-07AD-4AF4-9A72-1C82F75207B1}"/>
              </a:ext>
            </a:extLst>
          </p:cNvPr>
          <p:cNvSpPr txBox="1"/>
          <p:nvPr/>
        </p:nvSpPr>
        <p:spPr>
          <a:xfrm>
            <a:off x="1994388" y="2948326"/>
            <a:ext cx="16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ㅣ</a:t>
            </a:r>
            <a:r>
              <a:rPr lang="ko-KR" altLang="en-US" dirty="0"/>
              <a:t> 연산으로</a:t>
            </a:r>
          </a:p>
        </p:txBody>
      </p:sp>
      <p:sp>
        <p:nvSpPr>
          <p:cNvPr id="17" name="폭발: 8pt 16">
            <a:extLst>
              <a:ext uri="{FF2B5EF4-FFF2-40B4-BE49-F238E27FC236}">
                <a16:creationId xmlns:a16="http://schemas.microsoft.com/office/drawing/2014/main" id="{29185D2A-58A6-4A77-93F9-6E892A85796E}"/>
              </a:ext>
            </a:extLst>
          </p:cNvPr>
          <p:cNvSpPr/>
          <p:nvPr/>
        </p:nvSpPr>
        <p:spPr>
          <a:xfrm>
            <a:off x="-224205" y="1705625"/>
            <a:ext cx="465991" cy="369332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FABE87E-9902-41A1-AFCF-A96063387DC2}"/>
              </a:ext>
            </a:extLst>
          </p:cNvPr>
          <p:cNvCxnSpPr/>
          <p:nvPr/>
        </p:nvCxnSpPr>
        <p:spPr>
          <a:xfrm>
            <a:off x="-467360" y="6268720"/>
            <a:ext cx="548640" cy="12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D49869-956D-4202-838C-EFC75BD4260B}"/>
              </a:ext>
            </a:extLst>
          </p:cNvPr>
          <p:cNvSpPr txBox="1"/>
          <p:nvPr/>
        </p:nvSpPr>
        <p:spPr>
          <a:xfrm>
            <a:off x="-2509520" y="5767754"/>
            <a:ext cx="1584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이거를 해야 완벽한 의미의 전체화면 모드를 실행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704488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3364E7A-FC55-460C-BC72-7B0318A7D038}"/>
              </a:ext>
            </a:extLst>
          </p:cNvPr>
          <p:cNvCxnSpPr/>
          <p:nvPr/>
        </p:nvCxnSpPr>
        <p:spPr>
          <a:xfrm flipV="1">
            <a:off x="7965831" y="1600200"/>
            <a:ext cx="1881554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569ACD9-94B0-4292-8CE7-885EE304A843}"/>
              </a:ext>
            </a:extLst>
          </p:cNvPr>
          <p:cNvSpPr txBox="1"/>
          <p:nvPr/>
        </p:nvSpPr>
        <p:spPr>
          <a:xfrm>
            <a:off x="10137531" y="1415562"/>
            <a:ext cx="140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바뀌나 </a:t>
            </a:r>
            <a:r>
              <a:rPr lang="en-US" altLang="ko-KR" dirty="0"/>
              <a:t>ex) 1</a:t>
            </a:r>
            <a:r>
              <a:rPr lang="ko-KR" altLang="en-US" dirty="0"/>
              <a:t>초 </a:t>
            </a:r>
            <a:r>
              <a:rPr lang="en-US" altLang="ko-KR" dirty="0"/>
              <a:t>60 -&gt;  60 </a:t>
            </a:r>
            <a:r>
              <a:rPr lang="en-US" altLang="ko-KR" dirty="0" err="1"/>
              <a:t>hz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0E07345-378B-4AAB-B551-843FE951C937}"/>
              </a:ext>
            </a:extLst>
          </p:cNvPr>
          <p:cNvCxnSpPr/>
          <p:nvPr/>
        </p:nvCxnSpPr>
        <p:spPr>
          <a:xfrm flipH="1" flipV="1">
            <a:off x="-325315" y="3226777"/>
            <a:ext cx="2066192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1E7A68-3C5A-470D-886B-72F7491590B6}"/>
              </a:ext>
            </a:extLst>
          </p:cNvPr>
          <p:cNvSpPr txBox="1"/>
          <p:nvPr/>
        </p:nvSpPr>
        <p:spPr>
          <a:xfrm>
            <a:off x="-1960685" y="2848708"/>
            <a:ext cx="177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유리수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6AF48-136E-4986-BD8F-6B3BE8706765}"/>
              </a:ext>
            </a:extLst>
          </p:cNvPr>
          <p:cNvSpPr txBox="1"/>
          <p:nvPr/>
        </p:nvSpPr>
        <p:spPr>
          <a:xfrm>
            <a:off x="9486900" y="4000500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Device</a:t>
            </a:r>
          </a:p>
          <a:p>
            <a:r>
              <a:rPr lang="en-US" altLang="ko-KR" dirty="0"/>
              <a:t>Driver</a:t>
            </a:r>
          </a:p>
          <a:p>
            <a:endParaRPr lang="en-US" altLang="ko-KR" dirty="0"/>
          </a:p>
          <a:p>
            <a:r>
              <a:rPr lang="en-US" altLang="ko-KR" dirty="0"/>
              <a:t>Direct3D</a:t>
            </a:r>
          </a:p>
          <a:p>
            <a:r>
              <a:rPr lang="ko-KR" altLang="en-US" dirty="0"/>
              <a:t>자신이 할 수 있는 최선을 다해서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1FC6AA-0FA9-4594-8146-098A0D66651C}"/>
              </a:ext>
            </a:extLst>
          </p:cNvPr>
          <p:cNvCxnSpPr/>
          <p:nvPr/>
        </p:nvCxnSpPr>
        <p:spPr>
          <a:xfrm flipH="1">
            <a:off x="1600200" y="4870938"/>
            <a:ext cx="808892" cy="316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965350-9683-4A35-8CD6-53ED42F85444}"/>
              </a:ext>
            </a:extLst>
          </p:cNvPr>
          <p:cNvSpPr txBox="1"/>
          <p:nvPr/>
        </p:nvSpPr>
        <p:spPr>
          <a:xfrm>
            <a:off x="-879232" y="4870938"/>
            <a:ext cx="19782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디바이스의 능력에 </a:t>
            </a:r>
            <a:r>
              <a:rPr lang="ko-KR" altLang="en-US" dirty="0" err="1"/>
              <a:t>맞김</a:t>
            </a:r>
            <a:endParaRPr lang="en-US" altLang="ko-KR" dirty="0"/>
          </a:p>
          <a:p>
            <a:r>
              <a:rPr lang="ko-KR" altLang="en-US" dirty="0"/>
              <a:t>스캔라인 화면에 횡으로 </a:t>
            </a:r>
            <a:r>
              <a:rPr lang="ko-KR" altLang="en-US" dirty="0" err="1"/>
              <a:t>그려주는것</a:t>
            </a:r>
            <a:endParaRPr lang="en-US" altLang="ko-KR" dirty="0"/>
          </a:p>
          <a:p>
            <a:r>
              <a:rPr lang="ko-KR" altLang="en-US" dirty="0"/>
              <a:t>순서를 지정</a:t>
            </a:r>
            <a:r>
              <a:rPr lang="en-US" altLang="ko-KR" dirty="0"/>
              <a:t>. </a:t>
            </a:r>
            <a:r>
              <a:rPr lang="ko-KR" altLang="en-US" dirty="0"/>
              <a:t>홀수만 </a:t>
            </a:r>
            <a:r>
              <a:rPr lang="ko-KR" altLang="en-US" dirty="0" err="1"/>
              <a:t>할수도</a:t>
            </a:r>
            <a:r>
              <a:rPr lang="ko-KR" altLang="en-US" dirty="0"/>
              <a:t> 짝수만 </a:t>
            </a:r>
            <a:r>
              <a:rPr lang="ko-KR" altLang="en-US" dirty="0" err="1"/>
              <a:t>할수도</a:t>
            </a:r>
            <a:r>
              <a:rPr lang="en-US" altLang="ko-KR" dirty="0"/>
              <a:t>. </a:t>
            </a:r>
            <a:r>
              <a:rPr lang="ko-KR" altLang="en-US" dirty="0"/>
              <a:t>필드는 </a:t>
            </a:r>
            <a:r>
              <a:rPr lang="ko-KR" altLang="en-US" dirty="0" err="1"/>
              <a:t>쪼개준것</a:t>
            </a:r>
            <a:r>
              <a:rPr lang="en-US" altLang="ko-KR" dirty="0"/>
              <a:t>? </a:t>
            </a:r>
            <a:r>
              <a:rPr lang="ko-KR" altLang="en-US" dirty="0"/>
              <a:t>보내는 순서를 지정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지금은 </a:t>
            </a:r>
            <a:r>
              <a:rPr lang="ko-KR" altLang="en-US" dirty="0" err="1"/>
              <a:t>컴이</a:t>
            </a:r>
            <a:r>
              <a:rPr lang="ko-KR" altLang="en-US" dirty="0"/>
              <a:t> 좋아서 잘 </a:t>
            </a:r>
            <a:r>
              <a:rPr lang="ko-KR" altLang="en-US" dirty="0" err="1"/>
              <a:t>안씀</a:t>
            </a:r>
            <a:endParaRPr lang="en-US" altLang="ko-KR" dirty="0"/>
          </a:p>
          <a:p>
            <a:r>
              <a:rPr lang="ko-KR" altLang="en-US" dirty="0" err="1"/>
              <a:t>프로그래시브는</a:t>
            </a:r>
            <a:r>
              <a:rPr lang="ko-KR" altLang="en-US" dirty="0"/>
              <a:t> 다 보냄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E6743B8-3825-46CA-9BA2-EE5A9BE0DFF7}"/>
              </a:ext>
            </a:extLst>
          </p:cNvPr>
          <p:cNvCxnSpPr/>
          <p:nvPr/>
        </p:nvCxnSpPr>
        <p:spPr>
          <a:xfrm flipV="1">
            <a:off x="9214338" y="6128238"/>
            <a:ext cx="633047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BDB633-A989-4E3B-8D9A-8D3991879CF5}"/>
              </a:ext>
            </a:extLst>
          </p:cNvPr>
          <p:cNvSpPr txBox="1"/>
          <p:nvPr/>
        </p:nvSpPr>
        <p:spPr>
          <a:xfrm>
            <a:off x="10216662" y="5969977"/>
            <a:ext cx="118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중앙에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20110FE-717B-4B22-B85E-90C8C59006F3}"/>
              </a:ext>
            </a:extLst>
          </p:cNvPr>
          <p:cNvCxnSpPr/>
          <p:nvPr/>
        </p:nvCxnSpPr>
        <p:spPr>
          <a:xfrm>
            <a:off x="8845061" y="6673362"/>
            <a:ext cx="501162" cy="46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A97C7FB-009C-4F0E-A0C8-59E26E4FF1E3}"/>
              </a:ext>
            </a:extLst>
          </p:cNvPr>
          <p:cNvSpPr txBox="1"/>
          <p:nvPr/>
        </p:nvSpPr>
        <p:spPr>
          <a:xfrm>
            <a:off x="9486899" y="6739042"/>
            <a:ext cx="191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강제로 늘려서</a:t>
            </a:r>
          </a:p>
        </p:txBody>
      </p:sp>
    </p:spTree>
    <p:extLst>
      <p:ext uri="{BB962C8B-B14F-4D97-AF65-F5344CB8AC3E}">
        <p14:creationId xmlns:p14="http://schemas.microsoft.com/office/powerpoint/2010/main" val="3381749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1430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257117-C009-45A8-A189-3BCBCD92990C}"/>
              </a:ext>
            </a:extLst>
          </p:cNvPr>
          <p:cNvCxnSpPr/>
          <p:nvPr/>
        </p:nvCxnSpPr>
        <p:spPr>
          <a:xfrm>
            <a:off x="0" y="1644162"/>
            <a:ext cx="272562" cy="25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0E59C5-8B7A-4F68-BBE9-1277F332679D}"/>
              </a:ext>
            </a:extLst>
          </p:cNvPr>
          <p:cNvSpPr txBox="1"/>
          <p:nvPr/>
        </p:nvSpPr>
        <p:spPr>
          <a:xfrm>
            <a:off x="-1855177" y="1099038"/>
            <a:ext cx="174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뒤의 수는 </a:t>
            </a:r>
            <a:r>
              <a:rPr lang="ko-KR" altLang="en-US" dirty="0" err="1"/>
              <a:t>비트수를</a:t>
            </a:r>
            <a:r>
              <a:rPr lang="ko-KR" altLang="en-US" dirty="0"/>
              <a:t> 나타냄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ED2AB-893F-4C02-B102-088D479BD65A}"/>
              </a:ext>
            </a:extLst>
          </p:cNvPr>
          <p:cNvSpPr txBox="1"/>
          <p:nvPr/>
        </p:nvSpPr>
        <p:spPr>
          <a:xfrm>
            <a:off x="-2202473" y="1771650"/>
            <a:ext cx="24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32</a:t>
            </a:r>
            <a:r>
              <a:rPr lang="ko-KR" altLang="en-US" dirty="0"/>
              <a:t>비트로 표시 되고 </a:t>
            </a:r>
            <a:r>
              <a:rPr lang="en-US" altLang="ko-KR" dirty="0"/>
              <a:t>float</a:t>
            </a:r>
            <a:r>
              <a:rPr lang="ko-KR" altLang="en-US" dirty="0"/>
              <a:t>형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41DD3C9-8EC9-444D-B336-1A0F5E0740DC}"/>
              </a:ext>
            </a:extLst>
          </p:cNvPr>
          <p:cNvCxnSpPr/>
          <p:nvPr/>
        </p:nvCxnSpPr>
        <p:spPr>
          <a:xfrm>
            <a:off x="-571500" y="4176346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CA4988-EE9A-4F83-BAA2-B97F1FC82CFD}"/>
              </a:ext>
            </a:extLst>
          </p:cNvPr>
          <p:cNvSpPr txBox="1"/>
          <p:nvPr/>
        </p:nvSpPr>
        <p:spPr>
          <a:xfrm>
            <a:off x="-2286000" y="3921369"/>
            <a:ext cx="160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255/255/255/255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76B59F4-7FB6-4F6D-B853-53BA9B12C016}"/>
              </a:ext>
            </a:extLst>
          </p:cNvPr>
          <p:cNvCxnSpPr/>
          <p:nvPr/>
        </p:nvCxnSpPr>
        <p:spPr>
          <a:xfrm flipV="1">
            <a:off x="-474785" y="4642338"/>
            <a:ext cx="589085" cy="26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B4D0C-3947-4019-83DB-FC8063D11F65}"/>
              </a:ext>
            </a:extLst>
          </p:cNvPr>
          <p:cNvSpPr txBox="1"/>
          <p:nvPr/>
        </p:nvSpPr>
        <p:spPr>
          <a:xfrm>
            <a:off x="-2118946" y="4967654"/>
            <a:ext cx="178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정규화된</a:t>
            </a:r>
            <a:r>
              <a:rPr lang="ko-KR" altLang="en-US" dirty="0"/>
              <a:t> 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0EFBD9-BC50-407F-965F-9821C2B5BD9A}"/>
              </a:ext>
            </a:extLst>
          </p:cNvPr>
          <p:cNvCxnSpPr/>
          <p:nvPr/>
        </p:nvCxnSpPr>
        <p:spPr>
          <a:xfrm flipH="1">
            <a:off x="2321169" y="980343"/>
            <a:ext cx="597877" cy="325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4E2FDF-AB5A-4728-AC86-7970F8A1AE87}"/>
              </a:ext>
            </a:extLst>
          </p:cNvPr>
          <p:cNvSpPr txBox="1"/>
          <p:nvPr/>
        </p:nvSpPr>
        <p:spPr>
          <a:xfrm>
            <a:off x="3138853" y="763173"/>
            <a:ext cx="43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후면버퍼</a:t>
            </a:r>
            <a:r>
              <a:rPr lang="ko-KR" altLang="en-US" dirty="0"/>
              <a:t> </a:t>
            </a:r>
            <a:r>
              <a:rPr lang="ko-KR" altLang="en-US" dirty="0" err="1"/>
              <a:t>한칸에</a:t>
            </a:r>
            <a:r>
              <a:rPr lang="ko-KR" altLang="en-US" dirty="0"/>
              <a:t> 색을 어떻게 지정할 지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295D2-45DC-4784-A954-9110E460BF77}"/>
              </a:ext>
            </a:extLst>
          </p:cNvPr>
          <p:cNvSpPr txBox="1"/>
          <p:nvPr/>
        </p:nvSpPr>
        <p:spPr>
          <a:xfrm>
            <a:off x="9390186" y="2417981"/>
            <a:ext cx="218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쉐이딩을</a:t>
            </a:r>
            <a:r>
              <a:rPr lang="ko-KR" altLang="en-US" dirty="0"/>
              <a:t> 해주는 프로그램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97D2DB3-B61C-4900-924A-F215ED046970}"/>
              </a:ext>
            </a:extLst>
          </p:cNvPr>
          <p:cNvCxnSpPr/>
          <p:nvPr/>
        </p:nvCxnSpPr>
        <p:spPr>
          <a:xfrm flipH="1" flipV="1">
            <a:off x="8906256" y="3794760"/>
            <a:ext cx="483929" cy="12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69F3E1-AF3C-4CBE-8042-186B95820DFA}"/>
              </a:ext>
            </a:extLst>
          </p:cNvPr>
          <p:cNvSpPr txBox="1"/>
          <p:nvPr/>
        </p:nvSpPr>
        <p:spPr>
          <a:xfrm>
            <a:off x="9390185" y="3813048"/>
            <a:ext cx="1235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기본적으로 이걸로 처리</a:t>
            </a:r>
            <a:endParaRPr lang="en-US" altLang="ko-KR" dirty="0"/>
          </a:p>
          <a:p>
            <a:r>
              <a:rPr lang="ko-KR" altLang="en-US" dirty="0"/>
              <a:t>다르면 </a:t>
            </a:r>
            <a:r>
              <a:rPr lang="ko-KR" altLang="en-US" dirty="0" err="1"/>
              <a:t>느려진다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08F3A1-01E6-424B-83B7-216E138B7B7A}"/>
              </a:ext>
            </a:extLst>
          </p:cNvPr>
          <p:cNvCxnSpPr/>
          <p:nvPr/>
        </p:nvCxnSpPr>
        <p:spPr>
          <a:xfrm flipH="1">
            <a:off x="-474786" y="5916168"/>
            <a:ext cx="589086" cy="82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044B76-96C7-4F37-89A1-8E2B05B5F67D}"/>
              </a:ext>
            </a:extLst>
          </p:cNvPr>
          <p:cNvSpPr txBox="1"/>
          <p:nvPr/>
        </p:nvSpPr>
        <p:spPr>
          <a:xfrm>
            <a:off x="-2423160" y="5758962"/>
            <a:ext cx="160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댑스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93EB11D-948A-4BE1-AD15-26A31DE28FF5}"/>
              </a:ext>
            </a:extLst>
          </p:cNvPr>
          <p:cNvCxnSpPr/>
          <p:nvPr/>
        </p:nvCxnSpPr>
        <p:spPr>
          <a:xfrm>
            <a:off x="-1855177" y="5916168"/>
            <a:ext cx="483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D26D28-D051-47B7-BC50-C196CA6F9C66}"/>
              </a:ext>
            </a:extLst>
          </p:cNvPr>
          <p:cNvSpPr txBox="1"/>
          <p:nvPr/>
        </p:nvSpPr>
        <p:spPr>
          <a:xfrm>
            <a:off x="-1280160" y="5916168"/>
            <a:ext cx="80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</a:t>
            </a:r>
          </a:p>
        </p:txBody>
      </p:sp>
    </p:spTree>
    <p:extLst>
      <p:ext uri="{BB962C8B-B14F-4D97-AF65-F5344CB8AC3E}">
        <p14:creationId xmlns:p14="http://schemas.microsoft.com/office/powerpoint/2010/main" val="2458753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D59605F-F4FC-4B0C-A124-3C52BDBA7BDF}"/>
              </a:ext>
            </a:extLst>
          </p:cNvPr>
          <p:cNvCxnSpPr/>
          <p:nvPr/>
        </p:nvCxnSpPr>
        <p:spPr>
          <a:xfrm flipH="1">
            <a:off x="-402336" y="5779008"/>
            <a:ext cx="722376" cy="10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5033E2-4F2D-415A-A39A-5F303E59B58A}"/>
              </a:ext>
            </a:extLst>
          </p:cNvPr>
          <p:cNvSpPr txBox="1"/>
          <p:nvPr/>
        </p:nvSpPr>
        <p:spPr>
          <a:xfrm>
            <a:off x="-2176272" y="5998464"/>
            <a:ext cx="174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얼마나</a:t>
            </a:r>
            <a:r>
              <a:rPr lang="en-US" altLang="ko-KR" dirty="0"/>
              <a:t> </a:t>
            </a:r>
            <a:r>
              <a:rPr lang="ko-KR" altLang="en-US" dirty="0"/>
              <a:t>반복할 것인지</a:t>
            </a:r>
            <a:r>
              <a:rPr lang="en-US" altLang="ko-KR" dirty="0"/>
              <a:t>. </a:t>
            </a:r>
            <a:r>
              <a:rPr lang="ko-KR" altLang="en-US" dirty="0" err="1"/>
              <a:t>랜더링</a:t>
            </a:r>
            <a:r>
              <a:rPr lang="ko-KR" altLang="en-US" dirty="0"/>
              <a:t> 할 경우 시간 증가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77362-D1EA-4F77-8DF6-BEBEF25D7E23}"/>
              </a:ext>
            </a:extLst>
          </p:cNvPr>
          <p:cNvSpPr txBox="1"/>
          <p:nvPr/>
        </p:nvSpPr>
        <p:spPr>
          <a:xfrm>
            <a:off x="7964424" y="5888736"/>
            <a:ext cx="108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보통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453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09F509B-6FA0-4DB1-A5FB-EE6449CBF0EC}"/>
              </a:ext>
            </a:extLst>
          </p:cNvPr>
          <p:cNvCxnSpPr/>
          <p:nvPr/>
        </p:nvCxnSpPr>
        <p:spPr>
          <a:xfrm flipV="1">
            <a:off x="5767754" y="1055077"/>
            <a:ext cx="1679331" cy="3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391094-DBA9-46F0-8BD3-8A60A0054312}"/>
              </a:ext>
            </a:extLst>
          </p:cNvPr>
          <p:cNvSpPr txBox="1"/>
          <p:nvPr/>
        </p:nvSpPr>
        <p:spPr>
          <a:xfrm>
            <a:off x="7491046" y="474785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크게 그리고 작게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54ADBF5-06F4-43CC-9838-599D3B74500F}"/>
              </a:ext>
            </a:extLst>
          </p:cNvPr>
          <p:cNvCxnSpPr/>
          <p:nvPr/>
        </p:nvCxnSpPr>
        <p:spPr>
          <a:xfrm>
            <a:off x="835269" y="6576646"/>
            <a:ext cx="1354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15EFA9-71FE-40DA-AB1B-85225381EB70}"/>
              </a:ext>
            </a:extLst>
          </p:cNvPr>
          <p:cNvSpPr txBox="1"/>
          <p:nvPr/>
        </p:nvSpPr>
        <p:spPr>
          <a:xfrm>
            <a:off x="2690446" y="6330462"/>
            <a:ext cx="282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평균을 내는 것이 일반적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207E9F5-947A-47F7-ABFD-FE6C5FE9F194}"/>
              </a:ext>
            </a:extLst>
          </p:cNvPr>
          <p:cNvCxnSpPr/>
          <p:nvPr/>
        </p:nvCxnSpPr>
        <p:spPr>
          <a:xfrm flipH="1" flipV="1">
            <a:off x="1441938" y="606669"/>
            <a:ext cx="2945424" cy="720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812473-D89B-4D9D-899C-98F308ED1584}"/>
              </a:ext>
            </a:extLst>
          </p:cNvPr>
          <p:cNvSpPr txBox="1"/>
          <p:nvPr/>
        </p:nvSpPr>
        <p:spPr>
          <a:xfrm>
            <a:off x="-553915" y="158206"/>
            <a:ext cx="1872761" cy="36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안티 </a:t>
            </a:r>
            <a:r>
              <a:rPr lang="ko-KR" altLang="en-US" dirty="0" err="1"/>
              <a:t>얼라이징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9B2C6AE-A224-469C-B72C-9EDCF6EAC475}"/>
              </a:ext>
            </a:extLst>
          </p:cNvPr>
          <p:cNvCxnSpPr/>
          <p:nvPr/>
        </p:nvCxnSpPr>
        <p:spPr>
          <a:xfrm>
            <a:off x="8458200" y="3200400"/>
            <a:ext cx="1222131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C3B54-596F-41A8-AE3A-1C6269074190}"/>
              </a:ext>
            </a:extLst>
          </p:cNvPr>
          <p:cNvSpPr txBox="1"/>
          <p:nvPr/>
        </p:nvSpPr>
        <p:spPr>
          <a:xfrm>
            <a:off x="9891346" y="2857500"/>
            <a:ext cx="677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 결정을 </a:t>
            </a:r>
            <a:r>
              <a:rPr lang="ko-KR" altLang="en-US" dirty="0" err="1"/>
              <a:t>다따로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915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85B448-2DF4-4DE6-9EEE-57F394E1278D}"/>
              </a:ext>
            </a:extLst>
          </p:cNvPr>
          <p:cNvCxnSpPr/>
          <p:nvPr/>
        </p:nvCxnSpPr>
        <p:spPr>
          <a:xfrm>
            <a:off x="7684477" y="5055577"/>
            <a:ext cx="1362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EBF89C-6A51-41CC-BA65-568437FC859E}"/>
              </a:ext>
            </a:extLst>
          </p:cNvPr>
          <p:cNvSpPr txBox="1"/>
          <p:nvPr/>
        </p:nvSpPr>
        <p:spPr>
          <a:xfrm>
            <a:off x="9144000" y="4774223"/>
            <a:ext cx="223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대응되는 픽셀에 대해서 한번만 </a:t>
            </a:r>
            <a:r>
              <a:rPr lang="en-US" altLang="ko-KR" dirty="0"/>
              <a:t>(</a:t>
            </a:r>
            <a:r>
              <a:rPr lang="ko-KR" altLang="en-US" dirty="0"/>
              <a:t>원본에서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56B8EB2-B070-4733-B6B4-5D3681523CEE}"/>
              </a:ext>
            </a:extLst>
          </p:cNvPr>
          <p:cNvCxnSpPr/>
          <p:nvPr/>
        </p:nvCxnSpPr>
        <p:spPr>
          <a:xfrm>
            <a:off x="5591908" y="287508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41D064-83C8-4202-9603-1FF0F6DE5783}"/>
              </a:ext>
            </a:extLst>
          </p:cNvPr>
          <p:cNvSpPr txBox="1"/>
          <p:nvPr/>
        </p:nvSpPr>
        <p:spPr>
          <a:xfrm>
            <a:off x="6418385" y="2690419"/>
            <a:ext cx="17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뎁스</a:t>
            </a:r>
            <a:r>
              <a:rPr lang="ko-KR" altLang="en-US" dirty="0"/>
              <a:t> 테스트</a:t>
            </a:r>
          </a:p>
        </p:txBody>
      </p:sp>
    </p:spTree>
    <p:extLst>
      <p:ext uri="{BB962C8B-B14F-4D97-AF65-F5344CB8AC3E}">
        <p14:creationId xmlns:p14="http://schemas.microsoft.com/office/powerpoint/2010/main" val="43134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9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8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D3E4F4-D8B0-46D6-B29D-6E354D4ADD05}"/>
              </a:ext>
            </a:extLst>
          </p:cNvPr>
          <p:cNvCxnSpPr/>
          <p:nvPr/>
        </p:nvCxnSpPr>
        <p:spPr>
          <a:xfrm flipV="1">
            <a:off x="6330462" y="5222631"/>
            <a:ext cx="152106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442E6E-9E16-4F0A-8AC3-11068E49AF03}"/>
              </a:ext>
            </a:extLst>
          </p:cNvPr>
          <p:cNvSpPr txBox="1"/>
          <p:nvPr/>
        </p:nvSpPr>
        <p:spPr>
          <a:xfrm>
            <a:off x="7965831" y="5099538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퀄러티</a:t>
            </a:r>
            <a:r>
              <a:rPr lang="ko-KR" altLang="en-US" dirty="0"/>
              <a:t> 레벨의 크기를 나타냄</a:t>
            </a:r>
          </a:p>
        </p:txBody>
      </p:sp>
    </p:spTree>
    <p:extLst>
      <p:ext uri="{BB962C8B-B14F-4D97-AF65-F5344CB8AC3E}">
        <p14:creationId xmlns:p14="http://schemas.microsoft.com/office/powerpoint/2010/main" val="3443721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193000F-39D4-4DA2-B76D-37461852B6C2}"/>
              </a:ext>
            </a:extLst>
          </p:cNvPr>
          <p:cNvCxnSpPr/>
          <p:nvPr/>
        </p:nvCxnSpPr>
        <p:spPr>
          <a:xfrm>
            <a:off x="-246185" y="3349869"/>
            <a:ext cx="41323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A27B76-4969-4834-9919-0BCFB543A547}"/>
              </a:ext>
            </a:extLst>
          </p:cNvPr>
          <p:cNvSpPr txBox="1"/>
          <p:nvPr/>
        </p:nvSpPr>
        <p:spPr>
          <a:xfrm>
            <a:off x="-2110154" y="2224454"/>
            <a:ext cx="152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EBC1E9B-923E-43CF-A0A2-30B263CD6C23}"/>
              </a:ext>
            </a:extLst>
          </p:cNvPr>
          <p:cNvCxnSpPr/>
          <p:nvPr/>
        </p:nvCxnSpPr>
        <p:spPr>
          <a:xfrm>
            <a:off x="6049108" y="5169877"/>
            <a:ext cx="413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0418E2-1E04-4AD5-A5E5-09960CD1D17E}"/>
              </a:ext>
            </a:extLst>
          </p:cNvPr>
          <p:cNvSpPr txBox="1"/>
          <p:nvPr/>
        </p:nvSpPr>
        <p:spPr>
          <a:xfrm>
            <a:off x="6462346" y="4985211"/>
            <a:ext cx="20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변해도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A878371-22F9-468A-A266-2FC6F5DB5415}"/>
              </a:ext>
            </a:extLst>
          </p:cNvPr>
          <p:cNvCxnSpPr/>
          <p:nvPr/>
        </p:nvCxnSpPr>
        <p:spPr>
          <a:xfrm>
            <a:off x="-246185" y="4018085"/>
            <a:ext cx="492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94833C-78B9-4433-A3FF-A3A90F9AE2D2}"/>
              </a:ext>
            </a:extLst>
          </p:cNvPr>
          <p:cNvSpPr txBox="1"/>
          <p:nvPr/>
        </p:nvSpPr>
        <p:spPr>
          <a:xfrm>
            <a:off x="-1943100" y="3815862"/>
            <a:ext cx="136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+ enter</a:t>
            </a:r>
            <a:r>
              <a:rPr lang="ko-KR" altLang="en-US" dirty="0"/>
              <a:t>하면 모드가 바뀐다</a:t>
            </a:r>
            <a:r>
              <a:rPr lang="en-US" altLang="ko-KR" dirty="0"/>
              <a:t>.??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234204-F6F5-4AE7-BAAD-F9BAD29378F3}"/>
              </a:ext>
            </a:extLst>
          </p:cNvPr>
          <p:cNvCxnSpPr/>
          <p:nvPr/>
        </p:nvCxnSpPr>
        <p:spPr>
          <a:xfrm>
            <a:off x="7077808" y="6638192"/>
            <a:ext cx="870438" cy="14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C7206A-3DEA-46CC-BAD1-B7836B1FA227}"/>
              </a:ext>
            </a:extLst>
          </p:cNvPr>
          <p:cNvSpPr txBox="1"/>
          <p:nvPr/>
        </p:nvSpPr>
        <p:spPr>
          <a:xfrm>
            <a:off x="8080130" y="6418330"/>
            <a:ext cx="290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 enter</a:t>
            </a:r>
            <a:r>
              <a:rPr lang="ko-KR" altLang="en-US" dirty="0"/>
              <a:t>을 해도 화면모드가 바뀌지 않도록</a:t>
            </a:r>
          </a:p>
        </p:txBody>
      </p:sp>
    </p:spTree>
    <p:extLst>
      <p:ext uri="{BB962C8B-B14F-4D97-AF65-F5344CB8AC3E}">
        <p14:creationId xmlns:p14="http://schemas.microsoft.com/office/powerpoint/2010/main" val="873827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85363-6CE1-436C-8352-EFF6BC090841}"/>
              </a:ext>
            </a:extLst>
          </p:cNvPr>
          <p:cNvSpPr txBox="1"/>
          <p:nvPr/>
        </p:nvSpPr>
        <p:spPr>
          <a:xfrm>
            <a:off x="7622931" y="5433646"/>
            <a:ext cx="1521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바탕화면 크기를 변경 </a:t>
            </a:r>
            <a:r>
              <a:rPr lang="ko-KR" altLang="en-US" dirty="0" err="1"/>
              <a:t>할수</a:t>
            </a:r>
            <a:r>
              <a:rPr lang="ko-KR" altLang="en-US" dirty="0"/>
              <a:t> </a:t>
            </a:r>
            <a:r>
              <a:rPr lang="ko-KR" altLang="en-US" dirty="0" err="1"/>
              <a:t>잇음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86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39565" y="15827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F5946-A4C4-48B3-AD2B-A2BF45138947}"/>
              </a:ext>
            </a:extLst>
          </p:cNvPr>
          <p:cNvSpPr txBox="1"/>
          <p:nvPr/>
        </p:nvSpPr>
        <p:spPr>
          <a:xfrm>
            <a:off x="1433145" y="2092570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콤</a:t>
            </a:r>
            <a:r>
              <a:rPr lang="ko-KR" altLang="en-US" dirty="0"/>
              <a:t> 객체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376F4E-43C2-4893-AD44-101540DA6BAD}"/>
              </a:ext>
            </a:extLst>
          </p:cNvPr>
          <p:cNvCxnSpPr>
            <a:cxnSpLocks/>
          </p:cNvCxnSpPr>
          <p:nvPr/>
        </p:nvCxnSpPr>
        <p:spPr>
          <a:xfrm flipH="1">
            <a:off x="4299438" y="2567354"/>
            <a:ext cx="773724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8CA8DA-2482-47AB-B8D1-E9A983E2C840}"/>
              </a:ext>
            </a:extLst>
          </p:cNvPr>
          <p:cNvSpPr txBox="1"/>
          <p:nvPr/>
        </p:nvSpPr>
        <p:spPr>
          <a:xfrm>
            <a:off x="5213837" y="2461902"/>
            <a:ext cx="56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</a:t>
            </a:r>
            <a:r>
              <a:rPr lang="ko-KR" altLang="en-US" dirty="0" err="1"/>
              <a:t>랜더</a:t>
            </a:r>
            <a:r>
              <a:rPr lang="ko-KR" altLang="en-US" dirty="0"/>
              <a:t> 타겟 버퍼를 가져올 수 있음</a:t>
            </a:r>
            <a:r>
              <a:rPr lang="en-US" altLang="ko-KR" dirty="0"/>
              <a:t>(</a:t>
            </a:r>
            <a:r>
              <a:rPr lang="ko-KR" altLang="en-US" dirty="0" err="1"/>
              <a:t>백버퍼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D1D39A2-A951-4CEC-81EA-6AFAD75808C1}"/>
              </a:ext>
            </a:extLst>
          </p:cNvPr>
          <p:cNvCxnSpPr>
            <a:cxnSpLocks/>
          </p:cNvCxnSpPr>
          <p:nvPr/>
        </p:nvCxnSpPr>
        <p:spPr>
          <a:xfrm flipV="1">
            <a:off x="4747846" y="3789485"/>
            <a:ext cx="4396154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6C0D4-194E-48CD-87F3-3B209544FCCE}"/>
              </a:ext>
            </a:extLst>
          </p:cNvPr>
          <p:cNvSpPr txBox="1"/>
          <p:nvPr/>
        </p:nvSpPr>
        <p:spPr>
          <a:xfrm>
            <a:off x="8836270" y="35327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동기화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7725B2-7086-4619-A7E4-CEA4459274A3}"/>
              </a:ext>
            </a:extLst>
          </p:cNvPr>
          <p:cNvCxnSpPr/>
          <p:nvPr/>
        </p:nvCxnSpPr>
        <p:spPr>
          <a:xfrm flipV="1">
            <a:off x="8431823" y="4488528"/>
            <a:ext cx="712177" cy="6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8D5F14-84DC-40E3-AEFD-A57CA9AFE93B}"/>
              </a:ext>
            </a:extLst>
          </p:cNvPr>
          <p:cNvSpPr txBox="1"/>
          <p:nvPr/>
        </p:nvSpPr>
        <p:spPr>
          <a:xfrm>
            <a:off x="9662745" y="4360985"/>
            <a:ext cx="1433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를 쓰면 섞일지도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적을 수록 빠르지만 </a:t>
            </a:r>
            <a:r>
              <a:rPr lang="en-US" altLang="ko-KR" dirty="0"/>
              <a:t>1</a:t>
            </a:r>
            <a:r>
              <a:rPr lang="ko-KR" altLang="en-US" dirty="0"/>
              <a:t>이 좋음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77DE1F4-F253-4419-8D9A-03505A53741A}"/>
              </a:ext>
            </a:extLst>
          </p:cNvPr>
          <p:cNvCxnSpPr/>
          <p:nvPr/>
        </p:nvCxnSpPr>
        <p:spPr>
          <a:xfrm>
            <a:off x="-298938" y="5416062"/>
            <a:ext cx="650630" cy="40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766EF-A6F0-41D9-96EC-BEC6871554BE}"/>
              </a:ext>
            </a:extLst>
          </p:cNvPr>
          <p:cNvSpPr txBox="1"/>
          <p:nvPr/>
        </p:nvSpPr>
        <p:spPr>
          <a:xfrm>
            <a:off x="-1630974" y="5092896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주로 </a:t>
            </a:r>
            <a:r>
              <a:rPr lang="en-US" altLang="ko-KR" dirty="0"/>
              <a:t>0 </a:t>
            </a:r>
          </a:p>
          <a:p>
            <a:r>
              <a:rPr lang="ko-KR" altLang="en-US" dirty="0"/>
              <a:t>큐로 작동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AEDED2-F133-4C89-BC68-A1240565F8A7}"/>
              </a:ext>
            </a:extLst>
          </p:cNvPr>
          <p:cNvCxnSpPr/>
          <p:nvPr/>
        </p:nvCxnSpPr>
        <p:spPr>
          <a:xfrm>
            <a:off x="-518745" y="3532751"/>
            <a:ext cx="800099" cy="44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F8C1F7-4816-4609-9C90-05085C4969C4}"/>
              </a:ext>
            </a:extLst>
          </p:cNvPr>
          <p:cNvSpPr txBox="1"/>
          <p:nvPr/>
        </p:nvSpPr>
        <p:spPr>
          <a:xfrm>
            <a:off x="-1916723" y="2971800"/>
            <a:ext cx="1283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전면 버퍼로 </a:t>
            </a:r>
            <a:r>
              <a:rPr lang="ko-KR" altLang="en-US" dirty="0" err="1"/>
              <a:t>옮길수</a:t>
            </a:r>
            <a:r>
              <a:rPr lang="ko-KR" altLang="en-US" dirty="0"/>
              <a:t> </a:t>
            </a:r>
            <a:r>
              <a:rPr lang="ko-KR" altLang="en-US" dirty="0" err="1"/>
              <a:t>있게되어짐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034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5C23958-6B6E-44B2-9D50-AE96E8FE71FE}"/>
              </a:ext>
            </a:extLst>
          </p:cNvPr>
          <p:cNvCxnSpPr/>
          <p:nvPr/>
        </p:nvCxnSpPr>
        <p:spPr>
          <a:xfrm flipV="1">
            <a:off x="7429500" y="2373923"/>
            <a:ext cx="1608992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F0E18C-93FF-4338-A5F0-EE52D5A28784}"/>
              </a:ext>
            </a:extLst>
          </p:cNvPr>
          <p:cNvSpPr txBox="1"/>
          <p:nvPr/>
        </p:nvSpPr>
        <p:spPr>
          <a:xfrm>
            <a:off x="9073662" y="2259623"/>
            <a:ext cx="1635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입체 영상을 만들 수 있음</a:t>
            </a:r>
          </a:p>
        </p:txBody>
      </p:sp>
    </p:spTree>
    <p:extLst>
      <p:ext uri="{BB962C8B-B14F-4D97-AF65-F5344CB8AC3E}">
        <p14:creationId xmlns:p14="http://schemas.microsoft.com/office/powerpoint/2010/main" val="1135362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0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4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0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31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A696ED-FF00-4A25-9F83-888B4C4DA7E7}"/>
              </a:ext>
            </a:extLst>
          </p:cNvPr>
          <p:cNvCxnSpPr>
            <a:cxnSpLocks/>
          </p:cNvCxnSpPr>
          <p:nvPr/>
        </p:nvCxnSpPr>
        <p:spPr>
          <a:xfrm flipH="1">
            <a:off x="5801193" y="1124262"/>
            <a:ext cx="194873" cy="2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EACD9E-0B34-4F23-A47D-9533B19D586F}"/>
              </a:ext>
            </a:extLst>
          </p:cNvPr>
          <p:cNvSpPr txBox="1"/>
          <p:nvPr/>
        </p:nvSpPr>
        <p:spPr>
          <a:xfrm>
            <a:off x="6042765" y="662597"/>
            <a:ext cx="73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미리 넣어둔다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B8BE9D-E993-480E-BA8E-3C7E0704D7E8}"/>
              </a:ext>
            </a:extLst>
          </p:cNvPr>
          <p:cNvCxnSpPr>
            <a:cxnSpLocks/>
          </p:cNvCxnSpPr>
          <p:nvPr/>
        </p:nvCxnSpPr>
        <p:spPr>
          <a:xfrm>
            <a:off x="734519" y="2542268"/>
            <a:ext cx="494674" cy="15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2D612D-8614-4321-8413-CC18348E5B5B}"/>
              </a:ext>
            </a:extLst>
          </p:cNvPr>
          <p:cNvSpPr txBox="1"/>
          <p:nvPr/>
        </p:nvSpPr>
        <p:spPr>
          <a:xfrm>
            <a:off x="59817" y="1895937"/>
            <a:ext cx="116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 </a:t>
            </a:r>
            <a:r>
              <a:rPr lang="ko-KR" altLang="en-US" dirty="0"/>
              <a:t>이상 필요 없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6A0802-1495-46F4-B9C5-12B3FFBBA97B}"/>
              </a:ext>
            </a:extLst>
          </p:cNvPr>
          <p:cNvCxnSpPr>
            <a:cxnSpLocks/>
          </p:cNvCxnSpPr>
          <p:nvPr/>
        </p:nvCxnSpPr>
        <p:spPr>
          <a:xfrm flipH="1" flipV="1">
            <a:off x="8396655" y="2024231"/>
            <a:ext cx="298937" cy="134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D2A0C2-CA05-4857-AC7E-CD2001BE9942}"/>
              </a:ext>
            </a:extLst>
          </p:cNvPr>
          <p:cNvSpPr txBox="1"/>
          <p:nvPr/>
        </p:nvSpPr>
        <p:spPr>
          <a:xfrm>
            <a:off x="7419698" y="823901"/>
            <a:ext cx="16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초에 얼마나 그리는지</a:t>
            </a:r>
            <a:endParaRPr lang="en-US" altLang="ko-KR" dirty="0"/>
          </a:p>
          <a:p>
            <a:r>
              <a:rPr lang="ko-KR" altLang="en-US" dirty="0"/>
              <a:t>최대 해상도가 정해지게 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3E3956-F0C3-4FE9-9453-A061952883A4}"/>
              </a:ext>
            </a:extLst>
          </p:cNvPr>
          <p:cNvCxnSpPr/>
          <p:nvPr/>
        </p:nvCxnSpPr>
        <p:spPr>
          <a:xfrm>
            <a:off x="5201587" y="4751882"/>
            <a:ext cx="0" cy="31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0EA0FC3-1B6B-4FDA-9132-391FA6B60FA3}"/>
              </a:ext>
            </a:extLst>
          </p:cNvPr>
          <p:cNvSpPr txBox="1"/>
          <p:nvPr/>
        </p:nvSpPr>
        <p:spPr>
          <a:xfrm>
            <a:off x="4841828" y="5175643"/>
            <a:ext cx="9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좀 김 </a:t>
            </a:r>
            <a:r>
              <a:rPr lang="ko-KR" altLang="en-US" dirty="0" err="1"/>
              <a:t>ㅎㅎ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089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4976" y="70201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AC40BF2-8690-4C08-BFC0-7A565896342F}"/>
              </a:ext>
            </a:extLst>
          </p:cNvPr>
          <p:cNvCxnSpPr/>
          <p:nvPr/>
        </p:nvCxnSpPr>
        <p:spPr>
          <a:xfrm flipH="1">
            <a:off x="8212015" y="6101862"/>
            <a:ext cx="624254" cy="10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008E27-3036-4EBE-875A-904FFBAFB25A}"/>
              </a:ext>
            </a:extLst>
          </p:cNvPr>
          <p:cNvSpPr txBox="1"/>
          <p:nvPr/>
        </p:nvSpPr>
        <p:spPr>
          <a:xfrm>
            <a:off x="9398976" y="5864469"/>
            <a:ext cx="1846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전체화면인지 아닌지를 </a:t>
            </a:r>
            <a:r>
              <a:rPr lang="ko-KR" altLang="en-US" dirty="0" err="1"/>
              <a:t>알수</a:t>
            </a:r>
            <a:r>
              <a:rPr lang="ko-KR" altLang="en-US" dirty="0"/>
              <a:t> 있게 </a:t>
            </a:r>
            <a:r>
              <a:rPr lang="ko-KR" altLang="en-US" dirty="0" err="1"/>
              <a:t>되어짐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A248B1E-2314-4724-A48B-BA39DE402310}"/>
              </a:ext>
            </a:extLst>
          </p:cNvPr>
          <p:cNvCxnSpPr/>
          <p:nvPr/>
        </p:nvCxnSpPr>
        <p:spPr>
          <a:xfrm>
            <a:off x="5372100" y="1002323"/>
            <a:ext cx="1380392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57B7C4-E144-43F4-BF66-60DBFB506D7A}"/>
              </a:ext>
            </a:extLst>
          </p:cNvPr>
          <p:cNvSpPr txBox="1"/>
          <p:nvPr/>
        </p:nvSpPr>
        <p:spPr>
          <a:xfrm>
            <a:off x="7112976" y="773723"/>
            <a:ext cx="254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그냥 채우는 것 진정한 변경은 아님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1E5E4A-1BE6-4B14-89C8-165572A99E70}"/>
              </a:ext>
            </a:extLst>
          </p:cNvPr>
          <p:cNvCxnSpPr/>
          <p:nvPr/>
        </p:nvCxnSpPr>
        <p:spPr>
          <a:xfrm>
            <a:off x="9592408" y="1314547"/>
            <a:ext cx="149469" cy="53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5D0121-1C24-4A01-BF24-F8B17792BE0A}"/>
              </a:ext>
            </a:extLst>
          </p:cNvPr>
          <p:cNvSpPr txBox="1"/>
          <p:nvPr/>
        </p:nvSpPr>
        <p:spPr>
          <a:xfrm>
            <a:off x="9319846" y="1960878"/>
            <a:ext cx="1494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바탕화면의 크기를 바꿔야함</a:t>
            </a:r>
          </a:p>
        </p:txBody>
      </p:sp>
    </p:spTree>
    <p:extLst>
      <p:ext uri="{BB962C8B-B14F-4D97-AF65-F5344CB8AC3E}">
        <p14:creationId xmlns:p14="http://schemas.microsoft.com/office/powerpoint/2010/main" val="654567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05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12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ECA6A3B-C64A-4DE6-A448-D6B89B7523B1}"/>
              </a:ext>
            </a:extLst>
          </p:cNvPr>
          <p:cNvCxnSpPr/>
          <p:nvPr/>
        </p:nvCxnSpPr>
        <p:spPr>
          <a:xfrm>
            <a:off x="6734908" y="84406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6F40DB7-24CD-4C86-9BC7-608A01AA538D}"/>
              </a:ext>
            </a:extLst>
          </p:cNvPr>
          <p:cNvCxnSpPr/>
          <p:nvPr/>
        </p:nvCxnSpPr>
        <p:spPr>
          <a:xfrm flipH="1">
            <a:off x="8836269" y="1696915"/>
            <a:ext cx="430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6F4C01-B62B-4976-ADFB-9498274379D5}"/>
              </a:ext>
            </a:extLst>
          </p:cNvPr>
          <p:cNvSpPr txBox="1"/>
          <p:nvPr/>
        </p:nvSpPr>
        <p:spPr>
          <a:xfrm>
            <a:off x="9434146" y="1556238"/>
            <a:ext cx="177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진정한 의미의 바탕화면 모드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76EDF4-64B7-4662-87E8-122501A05C3B}"/>
              </a:ext>
            </a:extLst>
          </p:cNvPr>
          <p:cNvCxnSpPr/>
          <p:nvPr/>
        </p:nvCxnSpPr>
        <p:spPr>
          <a:xfrm flipV="1">
            <a:off x="5468815" y="2101362"/>
            <a:ext cx="3965331" cy="349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폭발: 8pt 12">
            <a:extLst>
              <a:ext uri="{FF2B5EF4-FFF2-40B4-BE49-F238E27FC236}">
                <a16:creationId xmlns:a16="http://schemas.microsoft.com/office/drawing/2014/main" id="{22E2D477-FE10-4914-BC02-DCA3D36500F0}"/>
              </a:ext>
            </a:extLst>
          </p:cNvPr>
          <p:cNvSpPr/>
          <p:nvPr/>
        </p:nvSpPr>
        <p:spPr>
          <a:xfrm>
            <a:off x="-197827" y="2202569"/>
            <a:ext cx="395654" cy="386861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4278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2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2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684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CA8E4E-D904-4433-8A9B-0F5EBD308456}"/>
              </a:ext>
            </a:extLst>
          </p:cNvPr>
          <p:cNvCxnSpPr/>
          <p:nvPr/>
        </p:nvCxnSpPr>
        <p:spPr>
          <a:xfrm flipV="1">
            <a:off x="5476240" y="2946400"/>
            <a:ext cx="782320" cy="16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A2E4EC-CEF9-4E20-9ABD-6D7D5215CD71}"/>
              </a:ext>
            </a:extLst>
          </p:cNvPr>
          <p:cNvSpPr txBox="1"/>
          <p:nvPr/>
        </p:nvSpPr>
        <p:spPr>
          <a:xfrm>
            <a:off x="6441440" y="2834640"/>
            <a:ext cx="180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커맨드를 </a:t>
            </a:r>
            <a:r>
              <a:rPr lang="ko-KR" altLang="en-US" dirty="0" err="1"/>
              <a:t>만들수</a:t>
            </a:r>
            <a:r>
              <a:rPr lang="ko-KR" altLang="en-US" dirty="0"/>
              <a:t> 있음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5586BD-3E96-4251-B4D9-CC2BB963F374}"/>
              </a:ext>
            </a:extLst>
          </p:cNvPr>
          <p:cNvCxnSpPr>
            <a:cxnSpLocks/>
          </p:cNvCxnSpPr>
          <p:nvPr/>
        </p:nvCxnSpPr>
        <p:spPr>
          <a:xfrm>
            <a:off x="413238" y="3382053"/>
            <a:ext cx="1364762" cy="976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6D1EB5-765D-4968-9AC3-1477A306FCCD}"/>
              </a:ext>
            </a:extLst>
          </p:cNvPr>
          <p:cNvSpPr txBox="1"/>
          <p:nvPr/>
        </p:nvSpPr>
        <p:spPr>
          <a:xfrm>
            <a:off x="0" y="3897868"/>
            <a:ext cx="120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Set&amp;draw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20D6B55-09B8-4445-B079-53C924D8847D}"/>
              </a:ext>
            </a:extLst>
          </p:cNvPr>
          <p:cNvCxnSpPr>
            <a:cxnSpLocks/>
          </p:cNvCxnSpPr>
          <p:nvPr/>
        </p:nvCxnSpPr>
        <p:spPr>
          <a:xfrm flipH="1" flipV="1">
            <a:off x="4480560" y="6492240"/>
            <a:ext cx="37592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AAFB81-E1D7-4C4B-8B9A-1C1168767CF6}"/>
              </a:ext>
            </a:extLst>
          </p:cNvPr>
          <p:cNvSpPr txBox="1"/>
          <p:nvPr/>
        </p:nvSpPr>
        <p:spPr>
          <a:xfrm>
            <a:off x="5252720" y="6858000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풀어냄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F99BE96-491D-4D70-9FB4-B5D829F9AD2C}"/>
              </a:ext>
            </a:extLst>
          </p:cNvPr>
          <p:cNvCxnSpPr/>
          <p:nvPr/>
        </p:nvCxnSpPr>
        <p:spPr>
          <a:xfrm>
            <a:off x="2905760" y="1656080"/>
            <a:ext cx="660400" cy="41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DE5E0C-551D-4EAB-AA26-6A25A860D69F}"/>
              </a:ext>
            </a:extLst>
          </p:cNvPr>
          <p:cNvSpPr txBox="1"/>
          <p:nvPr/>
        </p:nvSpPr>
        <p:spPr>
          <a:xfrm>
            <a:off x="1574800" y="1534160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문제를 냄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6613D78-F54C-4E0F-B0F5-22F93CD59455}"/>
              </a:ext>
            </a:extLst>
          </p:cNvPr>
          <p:cNvCxnSpPr/>
          <p:nvPr/>
        </p:nvCxnSpPr>
        <p:spPr>
          <a:xfrm flipV="1">
            <a:off x="0" y="4783015"/>
            <a:ext cx="1283677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6FBE8C-B42E-43A5-B8DF-1EE6D97263F5}"/>
              </a:ext>
            </a:extLst>
          </p:cNvPr>
          <p:cNvSpPr txBox="1"/>
          <p:nvPr/>
        </p:nvSpPr>
        <p:spPr>
          <a:xfrm>
            <a:off x="-1667413" y="4006963"/>
            <a:ext cx="1608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큐에 집어 넣는 것이야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Gpu</a:t>
            </a:r>
            <a:r>
              <a:rPr lang="ko-KR" altLang="en-US" dirty="0"/>
              <a:t>가 실제로 집어가서 </a:t>
            </a:r>
            <a:endParaRPr lang="en-US" altLang="ko-KR" dirty="0"/>
          </a:p>
          <a:p>
            <a:r>
              <a:rPr lang="ko-KR" altLang="en-US" dirty="0"/>
              <a:t>실행 해야함</a:t>
            </a:r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E923A79F-A781-49AB-B116-05AD51C905C2}"/>
              </a:ext>
            </a:extLst>
          </p:cNvPr>
          <p:cNvSpPr/>
          <p:nvPr/>
        </p:nvSpPr>
        <p:spPr>
          <a:xfrm>
            <a:off x="1961270" y="5829300"/>
            <a:ext cx="558019" cy="52992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1ACEB-A4FF-4A18-9E73-A055B227BCBA}"/>
              </a:ext>
            </a:extLst>
          </p:cNvPr>
          <p:cNvSpPr txBox="1"/>
          <p:nvPr/>
        </p:nvSpPr>
        <p:spPr>
          <a:xfrm>
            <a:off x="-1424354" y="2207736"/>
            <a:ext cx="1749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실행 </a:t>
            </a:r>
            <a:r>
              <a:rPr lang="ko-KR" altLang="en-US" dirty="0" err="1"/>
              <a:t>되는거</a:t>
            </a:r>
            <a:r>
              <a:rPr lang="ko-KR" altLang="en-US" dirty="0"/>
              <a:t> </a:t>
            </a:r>
            <a:r>
              <a:rPr lang="ko-KR" altLang="en-US" dirty="0" err="1"/>
              <a:t>아니아야야ㅏㅇ아ㅏ아아ㅣㅓㄹ미ㅏ더리ㅏㄴㅁㅇ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AEB1A-EDA1-419F-9BBE-57E9DE0AC81D}"/>
              </a:ext>
            </a:extLst>
          </p:cNvPr>
          <p:cNvSpPr txBox="1"/>
          <p:nvPr/>
        </p:nvSpPr>
        <p:spPr>
          <a:xfrm>
            <a:off x="-251558" y="5760022"/>
            <a:ext cx="160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여기서 </a:t>
            </a:r>
            <a:endParaRPr lang="en-US" altLang="ko-KR" dirty="0"/>
          </a:p>
          <a:p>
            <a:r>
              <a:rPr lang="ko-KR" altLang="en-US" dirty="0" err="1"/>
              <a:t>실행하는거야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7D4224C-CD80-4740-9343-961327289EEB}"/>
              </a:ext>
            </a:extLst>
          </p:cNvPr>
          <p:cNvCxnSpPr>
            <a:cxnSpLocks/>
          </p:cNvCxnSpPr>
          <p:nvPr/>
        </p:nvCxnSpPr>
        <p:spPr>
          <a:xfrm>
            <a:off x="1283677" y="5876432"/>
            <a:ext cx="677593" cy="119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13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3831455-B87F-4A59-87D2-356D50F3E790}"/>
              </a:ext>
            </a:extLst>
          </p:cNvPr>
          <p:cNvCxnSpPr/>
          <p:nvPr/>
        </p:nvCxnSpPr>
        <p:spPr>
          <a:xfrm>
            <a:off x="-426720" y="2092960"/>
            <a:ext cx="76200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E3FEF5-4BBC-48CE-BF40-EA26DEB938C1}"/>
              </a:ext>
            </a:extLst>
          </p:cNvPr>
          <p:cNvSpPr txBox="1"/>
          <p:nvPr/>
        </p:nvSpPr>
        <p:spPr>
          <a:xfrm>
            <a:off x="-2550160" y="1452880"/>
            <a:ext cx="16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여기에 명령어를 넣음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0308DF-6309-4090-A19F-3DA33C1EE64D}"/>
              </a:ext>
            </a:extLst>
          </p:cNvPr>
          <p:cNvCxnSpPr/>
          <p:nvPr/>
        </p:nvCxnSpPr>
        <p:spPr>
          <a:xfrm flipV="1">
            <a:off x="3708400" y="1916331"/>
            <a:ext cx="985520" cy="91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AC7AB49-45DF-4E51-83B7-9DD056EFCD48}"/>
              </a:ext>
            </a:extLst>
          </p:cNvPr>
          <p:cNvCxnSpPr/>
          <p:nvPr/>
        </p:nvCxnSpPr>
        <p:spPr>
          <a:xfrm>
            <a:off x="7396480" y="3627120"/>
            <a:ext cx="1310640" cy="14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DA4F88-06C1-4A52-8338-D389E8A2E277}"/>
              </a:ext>
            </a:extLst>
          </p:cNvPr>
          <p:cNvSpPr txBox="1"/>
          <p:nvPr/>
        </p:nvSpPr>
        <p:spPr>
          <a:xfrm>
            <a:off x="8879840" y="3769360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그리는거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채굴 </a:t>
            </a:r>
            <a:r>
              <a:rPr lang="en-US" altLang="ko-KR" dirty="0"/>
              <a:t>ok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1AE948-9B72-4B3C-B3F9-C4D3CDC55968}"/>
              </a:ext>
            </a:extLst>
          </p:cNvPr>
          <p:cNvCxnSpPr/>
          <p:nvPr/>
        </p:nvCxnSpPr>
        <p:spPr>
          <a:xfrm flipV="1">
            <a:off x="7548880" y="2479040"/>
            <a:ext cx="1971040" cy="14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C2C26F-4D93-40DC-A3A7-AEEEB7046367}"/>
              </a:ext>
            </a:extLst>
          </p:cNvPr>
          <p:cNvSpPr txBox="1"/>
          <p:nvPr/>
        </p:nvSpPr>
        <p:spPr>
          <a:xfrm>
            <a:off x="9692640" y="1813560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gpu</a:t>
            </a:r>
            <a:r>
              <a:rPr lang="ko-KR" altLang="en-US" dirty="0"/>
              <a:t>들을 구분하기 위함 값</a:t>
            </a:r>
          </a:p>
        </p:txBody>
      </p:sp>
    </p:spTree>
    <p:extLst>
      <p:ext uri="{BB962C8B-B14F-4D97-AF65-F5344CB8AC3E}">
        <p14:creationId xmlns:p14="http://schemas.microsoft.com/office/powerpoint/2010/main" val="184109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1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9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F2DD69-7062-4C1A-9931-1F847C89123B}"/>
              </a:ext>
            </a:extLst>
          </p:cNvPr>
          <p:cNvCxnSpPr/>
          <p:nvPr/>
        </p:nvCxnSpPr>
        <p:spPr>
          <a:xfrm>
            <a:off x="-426720" y="3738880"/>
            <a:ext cx="680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2EBFCC-FF66-4C02-9FDA-6EF14A9A5DD9}"/>
              </a:ext>
            </a:extLst>
          </p:cNvPr>
          <p:cNvSpPr txBox="1"/>
          <p:nvPr/>
        </p:nvSpPr>
        <p:spPr>
          <a:xfrm>
            <a:off x="-2316480" y="3429000"/>
            <a:ext cx="186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 객체 </a:t>
            </a:r>
            <a:r>
              <a:rPr lang="en-US" altLang="ko-KR" dirty="0"/>
              <a:t>: </a:t>
            </a:r>
            <a:r>
              <a:rPr lang="ko-KR" altLang="en-US" dirty="0"/>
              <a:t>초기 파이프 라인 상태로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6EC195-B7C0-482C-8C14-B1EFBEB02963}"/>
              </a:ext>
            </a:extLst>
          </p:cNvPr>
          <p:cNvCxnSpPr/>
          <p:nvPr/>
        </p:nvCxnSpPr>
        <p:spPr>
          <a:xfrm>
            <a:off x="6451600" y="1554480"/>
            <a:ext cx="1808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C86F14-9EEE-4741-9E84-AEADE31BB516}"/>
              </a:ext>
            </a:extLst>
          </p:cNvPr>
          <p:cNvSpPr txBox="1"/>
          <p:nvPr/>
        </p:nvSpPr>
        <p:spPr>
          <a:xfrm>
            <a:off x="8727440" y="1381760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명령을 닫고 큐에 넘겨줌</a:t>
            </a:r>
          </a:p>
        </p:txBody>
      </p:sp>
    </p:spTree>
    <p:extLst>
      <p:ext uri="{BB962C8B-B14F-4D97-AF65-F5344CB8AC3E}">
        <p14:creationId xmlns:p14="http://schemas.microsoft.com/office/powerpoint/2010/main" val="3218094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A3CB879-8C46-47EF-8453-3FB3D8C113FA}"/>
              </a:ext>
            </a:extLst>
          </p:cNvPr>
          <p:cNvCxnSpPr/>
          <p:nvPr/>
        </p:nvCxnSpPr>
        <p:spPr>
          <a:xfrm flipV="1">
            <a:off x="7772400" y="756138"/>
            <a:ext cx="835269" cy="677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746D43-6C10-4F93-AF59-C41824F08242}"/>
              </a:ext>
            </a:extLst>
          </p:cNvPr>
          <p:cNvSpPr txBox="1"/>
          <p:nvPr/>
        </p:nvSpPr>
        <p:spPr>
          <a:xfrm>
            <a:off x="9020908" y="307731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37</a:t>
            </a:r>
            <a:r>
              <a:rPr lang="ko-KR" altLang="en-US" dirty="0"/>
              <a:t>쪽과 연관 깊음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74D729-3835-4208-BEE4-9F772931A233}"/>
              </a:ext>
            </a:extLst>
          </p:cNvPr>
          <p:cNvSpPr/>
          <p:nvPr/>
        </p:nvSpPr>
        <p:spPr>
          <a:xfrm>
            <a:off x="61546" y="4897315"/>
            <a:ext cx="9020908" cy="196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9DB5AC-ACC8-4D64-AC2E-D7FFE5C6E29A}"/>
              </a:ext>
            </a:extLst>
          </p:cNvPr>
          <p:cNvSpPr/>
          <p:nvPr/>
        </p:nvSpPr>
        <p:spPr>
          <a:xfrm>
            <a:off x="61546" y="2886809"/>
            <a:ext cx="6699739" cy="35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70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4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6432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E03A2E9-05F5-4598-B7CE-767FC9D9D40C}"/>
              </a:ext>
            </a:extLst>
          </p:cNvPr>
          <p:cNvCxnSpPr/>
          <p:nvPr/>
        </p:nvCxnSpPr>
        <p:spPr>
          <a:xfrm>
            <a:off x="8660423" y="3103685"/>
            <a:ext cx="0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263B20-D52B-4418-BFE8-540E1F57C64F}"/>
              </a:ext>
            </a:extLst>
          </p:cNvPr>
          <p:cNvSpPr txBox="1"/>
          <p:nvPr/>
        </p:nvSpPr>
        <p:spPr>
          <a:xfrm>
            <a:off x="8871438" y="2963008"/>
            <a:ext cx="25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배열을 만들어서 넘김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FDD9B6-C59D-4852-ABEB-27817BC2EC4F}"/>
              </a:ext>
            </a:extLst>
          </p:cNvPr>
          <p:cNvCxnSpPr/>
          <p:nvPr/>
        </p:nvCxnSpPr>
        <p:spPr>
          <a:xfrm>
            <a:off x="237392" y="2453054"/>
            <a:ext cx="720970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AA9AFF-5B83-4C00-9D46-3B12BEC8A6B9}"/>
              </a:ext>
            </a:extLst>
          </p:cNvPr>
          <p:cNvSpPr txBox="1"/>
          <p:nvPr/>
        </p:nvSpPr>
        <p:spPr>
          <a:xfrm>
            <a:off x="-1433146" y="1978269"/>
            <a:ext cx="2162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명령어를 집어넣는 함수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EEB807-2A8F-4341-9F0A-A57DF3AF9FCD}"/>
              </a:ext>
            </a:extLst>
          </p:cNvPr>
          <p:cNvCxnSpPr>
            <a:cxnSpLocks/>
          </p:cNvCxnSpPr>
          <p:nvPr/>
        </p:nvCxnSpPr>
        <p:spPr>
          <a:xfrm flipH="1">
            <a:off x="6840415" y="6655777"/>
            <a:ext cx="386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CE46E9-49D9-4E0F-A346-8989927420EE}"/>
              </a:ext>
            </a:extLst>
          </p:cNvPr>
          <p:cNvSpPr txBox="1"/>
          <p:nvPr/>
        </p:nvSpPr>
        <p:spPr>
          <a:xfrm>
            <a:off x="7227277" y="6409538"/>
            <a:ext cx="334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커맨드 리스트를 집어 넣음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68B12-38C3-4B33-A6FA-DA9620A6B68F}"/>
              </a:ext>
            </a:extLst>
          </p:cNvPr>
          <p:cNvSpPr txBox="1"/>
          <p:nvPr/>
        </p:nvSpPr>
        <p:spPr>
          <a:xfrm>
            <a:off x="9700260" y="4632960"/>
            <a:ext cx="224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가 큐를 꺼내 가서 </a:t>
            </a:r>
            <a:r>
              <a:rPr lang="ko-KR" altLang="en-US" dirty="0" err="1"/>
              <a:t>실행할때만</a:t>
            </a:r>
            <a:r>
              <a:rPr lang="ko-KR" altLang="en-US" dirty="0"/>
              <a:t> </a:t>
            </a:r>
            <a:r>
              <a:rPr lang="ko-KR" altLang="en-US" dirty="0" err="1"/>
              <a:t>실행댐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EFD3A65-2B7D-4C07-B852-593A8634AE2C}"/>
              </a:ext>
            </a:extLst>
          </p:cNvPr>
          <p:cNvCxnSpPr/>
          <p:nvPr/>
        </p:nvCxnSpPr>
        <p:spPr>
          <a:xfrm>
            <a:off x="-320040" y="5135880"/>
            <a:ext cx="944880" cy="420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2D1CE0-8560-4436-8A7B-056B16B54A07}"/>
              </a:ext>
            </a:extLst>
          </p:cNvPr>
          <p:cNvSpPr txBox="1"/>
          <p:nvPr/>
        </p:nvSpPr>
        <p:spPr>
          <a:xfrm>
            <a:off x="-1287780" y="4541520"/>
            <a:ext cx="101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명령을 </a:t>
            </a:r>
            <a:r>
              <a:rPr lang="ko-KR" altLang="en-US" dirty="0" err="1"/>
              <a:t>넣어줌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6143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334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08777B-04CE-49B2-BED5-8668F797A426}"/>
              </a:ext>
            </a:extLst>
          </p:cNvPr>
          <p:cNvCxnSpPr>
            <a:cxnSpLocks/>
          </p:cNvCxnSpPr>
          <p:nvPr/>
        </p:nvCxnSpPr>
        <p:spPr>
          <a:xfrm>
            <a:off x="-251460" y="3482340"/>
            <a:ext cx="518160" cy="136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3A4911B-E61A-4176-8D3B-A1155836D4E8}"/>
              </a:ext>
            </a:extLst>
          </p:cNvPr>
          <p:cNvSpPr txBox="1"/>
          <p:nvPr/>
        </p:nvSpPr>
        <p:spPr>
          <a:xfrm>
            <a:off x="-1394460" y="3059668"/>
            <a:ext cx="2537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순서가 되면 실행함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Gpu</a:t>
            </a:r>
            <a:r>
              <a:rPr lang="ko-KR" altLang="en-US" dirty="0"/>
              <a:t>의 순서가 되야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FE8B91-F3AC-429B-BB8F-7112F939BFE5}"/>
              </a:ext>
            </a:extLst>
          </p:cNvPr>
          <p:cNvCxnSpPr/>
          <p:nvPr/>
        </p:nvCxnSpPr>
        <p:spPr>
          <a:xfrm flipV="1">
            <a:off x="4450080" y="2423160"/>
            <a:ext cx="297180" cy="28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FB3345-F75F-4D80-BC34-03D353A9DB33}"/>
              </a:ext>
            </a:extLst>
          </p:cNvPr>
          <p:cNvSpPr txBox="1"/>
          <p:nvPr/>
        </p:nvSpPr>
        <p:spPr>
          <a:xfrm>
            <a:off x="-396240" y="2099994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스왑</a:t>
            </a:r>
            <a:r>
              <a:rPr lang="en-US" altLang="ko-KR" dirty="0"/>
              <a:t>, </a:t>
            </a:r>
            <a:r>
              <a:rPr lang="ko-KR" altLang="en-US" dirty="0" err="1"/>
              <a:t>프레젠트</a:t>
            </a:r>
            <a:r>
              <a:rPr lang="en-US" altLang="ko-KR" dirty="0"/>
              <a:t>,)</a:t>
            </a:r>
          </a:p>
          <a:p>
            <a:r>
              <a:rPr lang="ko-KR" altLang="en-US" dirty="0" err="1"/>
              <a:t>애니메이트</a:t>
            </a:r>
            <a:r>
              <a:rPr lang="en-US" altLang="ko-KR" dirty="0"/>
              <a:t>, </a:t>
            </a:r>
            <a:r>
              <a:rPr lang="ko-KR" altLang="en-US" dirty="0" err="1"/>
              <a:t>랜더링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37069B-07EA-4723-9E41-BFFAF31DCC57}"/>
              </a:ext>
            </a:extLst>
          </p:cNvPr>
          <p:cNvCxnSpPr/>
          <p:nvPr/>
        </p:nvCxnSpPr>
        <p:spPr>
          <a:xfrm flipH="1" flipV="1">
            <a:off x="3200400" y="2564130"/>
            <a:ext cx="388620" cy="20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D1B57B-4E0C-441E-8A69-8C11214EE7E3}"/>
              </a:ext>
            </a:extLst>
          </p:cNvPr>
          <p:cNvSpPr txBox="1"/>
          <p:nvPr/>
        </p:nvSpPr>
        <p:spPr>
          <a:xfrm>
            <a:off x="9349740" y="2564130"/>
            <a:ext cx="125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매쉬</a:t>
            </a:r>
            <a:endParaRPr lang="en-US" altLang="ko-KR" dirty="0"/>
          </a:p>
          <a:p>
            <a:r>
              <a:rPr lang="en-US" altLang="ko-KR" dirty="0"/>
              <a:t>W</a:t>
            </a:r>
          </a:p>
          <a:p>
            <a:r>
              <a:rPr lang="ko-KR" altLang="en-US" dirty="0"/>
              <a:t>조명</a:t>
            </a:r>
            <a:endParaRPr lang="en-US" altLang="ko-KR" dirty="0"/>
          </a:p>
          <a:p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ko-KR" altLang="en-US" dirty="0"/>
              <a:t>카메라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4243FB9-8932-463D-BDA9-27FD3E47C1C2}"/>
              </a:ext>
            </a:extLst>
          </p:cNvPr>
          <p:cNvCxnSpPr/>
          <p:nvPr/>
        </p:nvCxnSpPr>
        <p:spPr>
          <a:xfrm flipV="1">
            <a:off x="4503420" y="5090160"/>
            <a:ext cx="297180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42D8D65-B332-4FEB-9E95-75CBD523AE03}"/>
              </a:ext>
            </a:extLst>
          </p:cNvPr>
          <p:cNvSpPr txBox="1"/>
          <p:nvPr/>
        </p:nvSpPr>
        <p:spPr>
          <a:xfrm>
            <a:off x="3802380" y="5736491"/>
            <a:ext cx="16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비디오 메모리에 있어야함</a:t>
            </a:r>
            <a:endParaRPr lang="en-US" altLang="ko-KR" dirty="0"/>
          </a:p>
          <a:p>
            <a:r>
              <a:rPr lang="en-US" altLang="ko-KR" dirty="0" err="1"/>
              <a:t>readOnly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008F7E3-3B74-45C6-8A2D-D3A319983F3D}"/>
              </a:ext>
            </a:extLst>
          </p:cNvPr>
          <p:cNvCxnSpPr/>
          <p:nvPr/>
        </p:nvCxnSpPr>
        <p:spPr>
          <a:xfrm flipH="1" flipV="1">
            <a:off x="5204460" y="3848100"/>
            <a:ext cx="1242060" cy="815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417BE7D-2A4C-40C4-B116-89DAA5927FCC}"/>
              </a:ext>
            </a:extLst>
          </p:cNvPr>
          <p:cNvSpPr txBox="1"/>
          <p:nvPr/>
        </p:nvSpPr>
        <p:spPr>
          <a:xfrm>
            <a:off x="6781800" y="4549140"/>
            <a:ext cx="322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바꾼다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B281E0D-71CF-405C-A9B9-D8DB9398BD55}"/>
              </a:ext>
            </a:extLst>
          </p:cNvPr>
          <p:cNvCxnSpPr/>
          <p:nvPr/>
        </p:nvCxnSpPr>
        <p:spPr>
          <a:xfrm>
            <a:off x="3589020" y="4998720"/>
            <a:ext cx="137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CC7C71-D405-4DC3-B026-9F1AE0FAC2F6}"/>
              </a:ext>
            </a:extLst>
          </p:cNvPr>
          <p:cNvSpPr txBox="1"/>
          <p:nvPr/>
        </p:nvSpPr>
        <p:spPr>
          <a:xfrm>
            <a:off x="1844040" y="4732020"/>
            <a:ext cx="113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읽어온다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3841CCB-8B09-4BC6-9EF9-8CB2D5EC743C}"/>
              </a:ext>
            </a:extLst>
          </p:cNvPr>
          <p:cNvCxnSpPr/>
          <p:nvPr/>
        </p:nvCxnSpPr>
        <p:spPr>
          <a:xfrm flipH="1">
            <a:off x="8351520" y="6096000"/>
            <a:ext cx="449580" cy="2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154C576-A03B-42B3-BCA1-7625344D1697}"/>
              </a:ext>
            </a:extLst>
          </p:cNvPr>
          <p:cNvSpPr txBox="1"/>
          <p:nvPr/>
        </p:nvSpPr>
        <p:spPr>
          <a:xfrm>
            <a:off x="8801100" y="5736491"/>
            <a:ext cx="1348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내가 원하는 리소스가 아니야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6" name="별: 꼭짓점 5개 25">
            <a:extLst>
              <a:ext uri="{FF2B5EF4-FFF2-40B4-BE49-F238E27FC236}">
                <a16:creationId xmlns:a16="http://schemas.microsoft.com/office/drawing/2014/main" id="{D56202D0-0C8C-42B6-A801-75643035684D}"/>
              </a:ext>
            </a:extLst>
          </p:cNvPr>
          <p:cNvSpPr/>
          <p:nvPr/>
        </p:nvSpPr>
        <p:spPr>
          <a:xfrm>
            <a:off x="-1150620" y="5182493"/>
            <a:ext cx="754380" cy="72300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EE806F-BC97-4BBF-BD58-5E615F2DC945}"/>
              </a:ext>
            </a:extLst>
          </p:cNvPr>
          <p:cNvSpPr txBox="1"/>
          <p:nvPr/>
        </p:nvSpPr>
        <p:spPr>
          <a:xfrm>
            <a:off x="-579120" y="5536168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동기화 </a:t>
            </a:r>
            <a:r>
              <a:rPr lang="en-US" altLang="ko-KR" dirty="0"/>
              <a:t>= </a:t>
            </a:r>
            <a:r>
              <a:rPr lang="ko-KR" altLang="en-US" dirty="0"/>
              <a:t>줄서기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en-US" altLang="ko-KR" dirty="0"/>
              <a:t>-&gt;</a:t>
            </a:r>
            <a:r>
              <a:rPr lang="en-US" altLang="ko-KR" dirty="0" err="1"/>
              <a:t>gpu</a:t>
            </a:r>
            <a:r>
              <a:rPr lang="en-US" altLang="ko-KR" dirty="0"/>
              <a:t>-&gt;</a:t>
            </a:r>
            <a:r>
              <a:rPr lang="en-US" altLang="ko-KR" dirty="0" err="1"/>
              <a:t>cpu</a:t>
            </a:r>
            <a:r>
              <a:rPr lang="en-US" altLang="ko-KR" dirty="0"/>
              <a:t> …….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FC1C7C5-2AFB-4434-98DE-343FB3B3DC18}"/>
              </a:ext>
            </a:extLst>
          </p:cNvPr>
          <p:cNvCxnSpPr/>
          <p:nvPr/>
        </p:nvCxnSpPr>
        <p:spPr>
          <a:xfrm flipV="1">
            <a:off x="5699760" y="1672352"/>
            <a:ext cx="2693670" cy="104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1E2978-1BDF-4216-846F-1BF9942E8596}"/>
              </a:ext>
            </a:extLst>
          </p:cNvPr>
          <p:cNvSpPr txBox="1"/>
          <p:nvPr/>
        </p:nvSpPr>
        <p:spPr>
          <a:xfrm>
            <a:off x="8679180" y="1428736"/>
            <a:ext cx="1546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동기화오브젝트</a:t>
            </a:r>
            <a:endParaRPr lang="ko-KR" altLang="en-US" dirty="0"/>
          </a:p>
        </p:txBody>
      </p:sp>
      <p:sp>
        <p:nvSpPr>
          <p:cNvPr id="32" name="별: 꼭짓점 5개 31">
            <a:extLst>
              <a:ext uri="{FF2B5EF4-FFF2-40B4-BE49-F238E27FC236}">
                <a16:creationId xmlns:a16="http://schemas.microsoft.com/office/drawing/2014/main" id="{F037F28C-FCA7-427E-8B4D-5BC347930638}"/>
              </a:ext>
            </a:extLst>
          </p:cNvPr>
          <p:cNvSpPr/>
          <p:nvPr/>
        </p:nvSpPr>
        <p:spPr>
          <a:xfrm>
            <a:off x="62484" y="309342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16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934720" y="-721360"/>
            <a:ext cx="9144000" cy="6858000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F09D9CED-56FA-4DB5-9253-77C359F15357}"/>
              </a:ext>
            </a:extLst>
          </p:cNvPr>
          <p:cNvSpPr/>
          <p:nvPr/>
        </p:nvSpPr>
        <p:spPr>
          <a:xfrm>
            <a:off x="1450731" y="360875"/>
            <a:ext cx="334108" cy="36048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21A0FEE-2090-46F9-B279-9726CB53E9CC}"/>
              </a:ext>
            </a:extLst>
          </p:cNvPr>
          <p:cNvCxnSpPr>
            <a:cxnSpLocks/>
          </p:cNvCxnSpPr>
          <p:nvPr/>
        </p:nvCxnSpPr>
        <p:spPr>
          <a:xfrm flipV="1">
            <a:off x="8209280" y="2444262"/>
            <a:ext cx="204958" cy="17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A0CAE3-DE9B-4310-8447-5A6131D79D5B}"/>
              </a:ext>
            </a:extLst>
          </p:cNvPr>
          <p:cNvSpPr txBox="1"/>
          <p:nvPr/>
        </p:nvSpPr>
        <p:spPr>
          <a:xfrm>
            <a:off x="8335401" y="2250776"/>
            <a:ext cx="153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멀티 스레드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23F3567-207B-4DB5-9E15-BD0226392066}"/>
              </a:ext>
            </a:extLst>
          </p:cNvPr>
          <p:cNvCxnSpPr/>
          <p:nvPr/>
        </p:nvCxnSpPr>
        <p:spPr>
          <a:xfrm>
            <a:off x="934720" y="190793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CD8A0B-B02A-45F8-A9F0-158D1C6DF4DC}"/>
              </a:ext>
            </a:extLst>
          </p:cNvPr>
          <p:cNvSpPr txBox="1"/>
          <p:nvPr/>
        </p:nvSpPr>
        <p:spPr>
          <a:xfrm>
            <a:off x="-2171699" y="1450731"/>
            <a:ext cx="30157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UINT</a:t>
            </a:r>
          </a:p>
          <a:p>
            <a:r>
              <a:rPr lang="ko-KR" altLang="en-US" dirty="0"/>
              <a:t>기본적으로</a:t>
            </a:r>
            <a:r>
              <a:rPr lang="en-US" altLang="ko-KR" dirty="0"/>
              <a:t> </a:t>
            </a:r>
            <a:r>
              <a:rPr lang="ko-KR" altLang="en-US" dirty="0" err="1"/>
              <a:t>표을</a:t>
            </a:r>
            <a:r>
              <a:rPr lang="ko-KR" altLang="en-US" dirty="0"/>
              <a:t> 만들어서 관리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표의 값은 </a:t>
            </a:r>
            <a:r>
              <a:rPr lang="ko-KR" altLang="en-US" dirty="0" err="1"/>
              <a:t>주소값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인덱스 값이 </a:t>
            </a:r>
            <a:r>
              <a:rPr lang="en-US" altLang="ko-KR" dirty="0"/>
              <a:t>Handle??</a:t>
            </a:r>
          </a:p>
          <a:p>
            <a:endParaRPr lang="en-US" altLang="ko-KR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D308EF6-BA57-436F-A871-D0C16BB60626}"/>
              </a:ext>
            </a:extLst>
          </p:cNvPr>
          <p:cNvCxnSpPr/>
          <p:nvPr/>
        </p:nvCxnSpPr>
        <p:spPr>
          <a:xfrm>
            <a:off x="7165731" y="1529862"/>
            <a:ext cx="1310054" cy="16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3F9F58-B5D4-4186-8880-7C3B802DC2B2}"/>
              </a:ext>
            </a:extLst>
          </p:cNvPr>
          <p:cNvSpPr txBox="1"/>
          <p:nvPr/>
        </p:nvSpPr>
        <p:spPr>
          <a:xfrm>
            <a:off x="9996854" y="1450731"/>
            <a:ext cx="1310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큰 테이블을 만들고 관리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43B1C8-37EF-4176-92AF-4BC80D8757D4}"/>
              </a:ext>
            </a:extLst>
          </p:cNvPr>
          <p:cNvCxnSpPr/>
          <p:nvPr/>
        </p:nvCxnSpPr>
        <p:spPr>
          <a:xfrm>
            <a:off x="4932485" y="1450731"/>
            <a:ext cx="1125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2427E0-06C5-4466-AF01-109BD9747FA8}"/>
              </a:ext>
            </a:extLst>
          </p:cNvPr>
          <p:cNvSpPr txBox="1"/>
          <p:nvPr/>
        </p:nvSpPr>
        <p:spPr>
          <a:xfrm>
            <a:off x="5143499" y="1591408"/>
            <a:ext cx="523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팬스값이</a:t>
            </a:r>
            <a:r>
              <a:rPr lang="ko-KR" altLang="en-US" dirty="0"/>
              <a:t> 도달하면 이벤트를 발생 시켜줘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A2AA95-E0DB-48CE-990B-5C43242F604A}"/>
              </a:ext>
            </a:extLst>
          </p:cNvPr>
          <p:cNvCxnSpPr/>
          <p:nvPr/>
        </p:nvCxnSpPr>
        <p:spPr>
          <a:xfrm flipH="1">
            <a:off x="7227277" y="5591908"/>
            <a:ext cx="474785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6411B2-092A-48A5-A602-E7554E9116BF}"/>
              </a:ext>
            </a:extLst>
          </p:cNvPr>
          <p:cNvSpPr txBox="1"/>
          <p:nvPr/>
        </p:nvSpPr>
        <p:spPr>
          <a:xfrm>
            <a:off x="7895492" y="5389685"/>
            <a:ext cx="404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트루가</a:t>
            </a:r>
            <a:r>
              <a:rPr lang="ko-KR" altLang="en-US" dirty="0"/>
              <a:t> </a:t>
            </a:r>
            <a:r>
              <a:rPr lang="ko-KR" altLang="en-US" dirty="0" err="1"/>
              <a:t>될때까지</a:t>
            </a:r>
            <a:r>
              <a:rPr lang="ko-KR" altLang="en-US" dirty="0"/>
              <a:t> 무한히 기다림</a:t>
            </a:r>
          </a:p>
        </p:txBody>
      </p:sp>
    </p:spTree>
    <p:extLst>
      <p:ext uri="{BB962C8B-B14F-4D97-AF65-F5344CB8AC3E}">
        <p14:creationId xmlns:p14="http://schemas.microsoft.com/office/powerpoint/2010/main" val="2011959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168ECC-0969-4E59-8920-B24F84330891}"/>
              </a:ext>
            </a:extLst>
          </p:cNvPr>
          <p:cNvCxnSpPr/>
          <p:nvPr/>
        </p:nvCxnSpPr>
        <p:spPr>
          <a:xfrm>
            <a:off x="6444762" y="1776046"/>
            <a:ext cx="826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904D58-7047-4E80-8347-571F6380CBD3}"/>
              </a:ext>
            </a:extLst>
          </p:cNvPr>
          <p:cNvSpPr txBox="1"/>
          <p:nvPr/>
        </p:nvSpPr>
        <p:spPr>
          <a:xfrm>
            <a:off x="7746023" y="1547446"/>
            <a:ext cx="170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팬스값을</a:t>
            </a:r>
            <a:r>
              <a:rPr lang="ko-KR" altLang="en-US" dirty="0"/>
              <a:t> 설정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AD39E3-FFEA-486D-ABA7-DF89094756F9}"/>
              </a:ext>
            </a:extLst>
          </p:cNvPr>
          <p:cNvCxnSpPr/>
          <p:nvPr/>
        </p:nvCxnSpPr>
        <p:spPr>
          <a:xfrm>
            <a:off x="7004304" y="3429000"/>
            <a:ext cx="750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810AD5-56A7-4FFC-BABF-E43CE8EBE2AC}"/>
              </a:ext>
            </a:extLst>
          </p:cNvPr>
          <p:cNvSpPr txBox="1"/>
          <p:nvPr/>
        </p:nvSpPr>
        <p:spPr>
          <a:xfrm>
            <a:off x="7927848" y="3236976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트루를</a:t>
            </a:r>
            <a:r>
              <a:rPr lang="ko-KR" altLang="en-US" dirty="0"/>
              <a:t> 받게 되면 실행 되도록</a:t>
            </a:r>
          </a:p>
        </p:txBody>
      </p:sp>
    </p:spTree>
    <p:extLst>
      <p:ext uri="{BB962C8B-B14F-4D97-AF65-F5344CB8AC3E}">
        <p14:creationId xmlns:p14="http://schemas.microsoft.com/office/powerpoint/2010/main" val="3408440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54212-3340-440B-85E5-20EB0D11F673}"/>
              </a:ext>
            </a:extLst>
          </p:cNvPr>
          <p:cNvSpPr txBox="1"/>
          <p:nvPr/>
        </p:nvSpPr>
        <p:spPr>
          <a:xfrm>
            <a:off x="9020908" y="465992"/>
            <a:ext cx="17408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카메라에 가장 가까운 거리 가장 먼 거리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깊이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z’ </a:t>
            </a:r>
            <a:r>
              <a:rPr lang="ko-KR" altLang="en-US" dirty="0"/>
              <a:t>클수록 멀리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깊이감을 표현하는 데이터가 될 수도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endParaRPr lang="en-US" altLang="ko-KR" dirty="0"/>
          </a:p>
          <a:p>
            <a:r>
              <a:rPr lang="ko-KR" altLang="en-US" dirty="0"/>
              <a:t>반비례</a:t>
            </a:r>
            <a:endParaRPr lang="en-US" altLang="ko-KR" dirty="0"/>
          </a:p>
          <a:p>
            <a:r>
              <a:rPr lang="en-US" altLang="ko-KR" dirty="0"/>
              <a:t>Memory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A18C2AD-FA10-4A9C-9815-321424121341}"/>
              </a:ext>
            </a:extLst>
          </p:cNvPr>
          <p:cNvCxnSpPr/>
          <p:nvPr/>
        </p:nvCxnSpPr>
        <p:spPr>
          <a:xfrm flipH="1">
            <a:off x="6989885" y="712177"/>
            <a:ext cx="79130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E7AA83-4E77-4CA3-8B70-1CD0A46FD1A2}"/>
              </a:ext>
            </a:extLst>
          </p:cNvPr>
          <p:cNvSpPr txBox="1"/>
          <p:nvPr/>
        </p:nvSpPr>
        <p:spPr>
          <a:xfrm>
            <a:off x="6743700" y="0"/>
            <a:ext cx="119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후면 버퍼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0DCEAF-7A8C-48AD-BC30-A159E66B0BAE}"/>
              </a:ext>
            </a:extLst>
          </p:cNvPr>
          <p:cNvCxnSpPr/>
          <p:nvPr/>
        </p:nvCxnSpPr>
        <p:spPr>
          <a:xfrm>
            <a:off x="8308731" y="5002823"/>
            <a:ext cx="650631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6B56D8-281C-4E54-AFA1-2952FBD17E6E}"/>
              </a:ext>
            </a:extLst>
          </p:cNvPr>
          <p:cNvSpPr txBox="1"/>
          <p:nvPr/>
        </p:nvSpPr>
        <p:spPr>
          <a:xfrm>
            <a:off x="9504485" y="5846885"/>
            <a:ext cx="215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깊이를 가지고 있는 버퍼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EEC265-7546-4D86-A641-DFF3C0322D9D}"/>
              </a:ext>
            </a:extLst>
          </p:cNvPr>
          <p:cNvCxnSpPr/>
          <p:nvPr/>
        </p:nvCxnSpPr>
        <p:spPr>
          <a:xfrm>
            <a:off x="3050931" y="6312877"/>
            <a:ext cx="149469" cy="7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65B7CB-520A-4C48-88AB-1B127D2DD142}"/>
              </a:ext>
            </a:extLst>
          </p:cNvPr>
          <p:cNvSpPr txBox="1"/>
          <p:nvPr/>
        </p:nvSpPr>
        <p:spPr>
          <a:xfrm>
            <a:off x="3560885" y="5926015"/>
            <a:ext cx="1274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뎁스버퍼가</a:t>
            </a:r>
            <a:r>
              <a:rPr lang="ko-KR" altLang="en-US" dirty="0"/>
              <a:t> 작으면</a:t>
            </a:r>
            <a:r>
              <a:rPr lang="en-US" altLang="ko-KR" dirty="0"/>
              <a:t>? </a:t>
            </a:r>
            <a:r>
              <a:rPr lang="ko-KR" altLang="en-US" dirty="0"/>
              <a:t>그린다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1DFC11B-3074-4D46-8951-5377613FF84D}"/>
              </a:ext>
            </a:extLst>
          </p:cNvPr>
          <p:cNvCxnSpPr/>
          <p:nvPr/>
        </p:nvCxnSpPr>
        <p:spPr>
          <a:xfrm>
            <a:off x="-158262" y="4642338"/>
            <a:ext cx="518747" cy="4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802DB4-A54D-4EF8-8155-C8EFD1E4BB69}"/>
              </a:ext>
            </a:extLst>
          </p:cNvPr>
          <p:cNvSpPr txBox="1"/>
          <p:nvPr/>
        </p:nvSpPr>
        <p:spPr>
          <a:xfrm>
            <a:off x="-1863968" y="424663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깊이 버퍼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400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93EEBB3-8288-4B54-AC5B-0A6F7485ABB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12827" y="1738859"/>
            <a:ext cx="764498" cy="15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C0573F-1B44-4982-AB57-E4E13FE13D52}"/>
              </a:ext>
            </a:extLst>
          </p:cNvPr>
          <p:cNvSpPr txBox="1"/>
          <p:nvPr/>
        </p:nvSpPr>
        <p:spPr>
          <a:xfrm>
            <a:off x="4077325" y="1708879"/>
            <a:ext cx="299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실수 </a:t>
            </a:r>
            <a:r>
              <a:rPr lang="en-US" altLang="ko-KR" dirty="0"/>
              <a:t>4</a:t>
            </a:r>
            <a:r>
              <a:rPr lang="ko-KR" altLang="en-US" dirty="0"/>
              <a:t>개로 표현 가능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4E5DAD-E86A-498B-8DEB-98D20D7AC774}"/>
              </a:ext>
            </a:extLst>
          </p:cNvPr>
          <p:cNvCxnSpPr/>
          <p:nvPr/>
        </p:nvCxnSpPr>
        <p:spPr>
          <a:xfrm>
            <a:off x="584616" y="3762531"/>
            <a:ext cx="434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2260CD-1A8F-48E5-AB84-59135941FC23}"/>
              </a:ext>
            </a:extLst>
          </p:cNvPr>
          <p:cNvSpPr txBox="1"/>
          <p:nvPr/>
        </p:nvSpPr>
        <p:spPr>
          <a:xfrm>
            <a:off x="-59961" y="3577865"/>
            <a:ext cx="64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보색</a:t>
            </a:r>
          </a:p>
        </p:txBody>
      </p:sp>
    </p:spTree>
    <p:extLst>
      <p:ext uri="{BB962C8B-B14F-4D97-AF65-F5344CB8AC3E}">
        <p14:creationId xmlns:p14="http://schemas.microsoft.com/office/powerpoint/2010/main" val="208504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CD731-A905-4387-80F0-FF333399DFF1}"/>
              </a:ext>
            </a:extLst>
          </p:cNvPr>
          <p:cNvSpPr txBox="1"/>
          <p:nvPr/>
        </p:nvSpPr>
        <p:spPr>
          <a:xfrm>
            <a:off x="-2417885" y="474785"/>
            <a:ext cx="2488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디스크립터를</a:t>
            </a:r>
            <a:r>
              <a:rPr lang="ko-KR" altLang="en-US" sz="1200" dirty="0"/>
              <a:t> 표현하기 위한 포인터의 테이블</a:t>
            </a:r>
            <a:r>
              <a:rPr lang="en-US" altLang="ko-KR" sz="1200" dirty="0"/>
              <a:t>(</a:t>
            </a:r>
            <a:r>
              <a:rPr lang="ko-KR" altLang="en-US" sz="1200" dirty="0"/>
              <a:t>배열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F0A3C7C-C6E8-4214-A853-1CEA3BE45D32}"/>
              </a:ext>
            </a:extLst>
          </p:cNvPr>
          <p:cNvCxnSpPr/>
          <p:nvPr/>
        </p:nvCxnSpPr>
        <p:spPr>
          <a:xfrm flipH="1">
            <a:off x="4369777" y="1626577"/>
            <a:ext cx="861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C1FCCA-FAE7-401F-A9B1-CC9794B7410A}"/>
              </a:ext>
            </a:extLst>
          </p:cNvPr>
          <p:cNvSpPr txBox="1"/>
          <p:nvPr/>
        </p:nvSpPr>
        <p:spPr>
          <a:xfrm>
            <a:off x="5662246" y="1529862"/>
            <a:ext cx="198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시작 주소를 </a:t>
            </a:r>
            <a:r>
              <a:rPr lang="ko-KR" altLang="en-US" sz="1200" dirty="0" err="1"/>
              <a:t>가져오자아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8215840-BF80-4632-960C-8B8AEF180BC0}"/>
              </a:ext>
            </a:extLst>
          </p:cNvPr>
          <p:cNvCxnSpPr/>
          <p:nvPr/>
        </p:nvCxnSpPr>
        <p:spPr>
          <a:xfrm flipH="1">
            <a:off x="4923692" y="6260123"/>
            <a:ext cx="606670" cy="1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76A36E-AD18-4630-B625-DCB9406ACF26}"/>
              </a:ext>
            </a:extLst>
          </p:cNvPr>
          <p:cNvSpPr txBox="1"/>
          <p:nvPr/>
        </p:nvSpPr>
        <p:spPr>
          <a:xfrm>
            <a:off x="5926015" y="6084277"/>
            <a:ext cx="4431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디스크립터의</a:t>
            </a:r>
            <a:r>
              <a:rPr lang="ko-KR" altLang="en-US" sz="1200" dirty="0"/>
              <a:t> 크기를 반환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2716DD-928C-4E5B-8463-1ED19C168365}"/>
              </a:ext>
            </a:extLst>
          </p:cNvPr>
          <p:cNvCxnSpPr/>
          <p:nvPr/>
        </p:nvCxnSpPr>
        <p:spPr>
          <a:xfrm flipV="1">
            <a:off x="7913077" y="5917223"/>
            <a:ext cx="272561" cy="167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544583-80B8-4D34-8914-69B25F3A55FF}"/>
              </a:ext>
            </a:extLst>
          </p:cNvPr>
          <p:cNvSpPr txBox="1"/>
          <p:nvPr/>
        </p:nvSpPr>
        <p:spPr>
          <a:xfrm>
            <a:off x="8326315" y="5512777"/>
            <a:ext cx="1547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증가를 </a:t>
            </a:r>
            <a:r>
              <a:rPr lang="ko-KR" altLang="en-US"/>
              <a:t>위한 사이즈</a:t>
            </a:r>
          </a:p>
        </p:txBody>
      </p:sp>
    </p:spTree>
    <p:extLst>
      <p:ext uri="{BB962C8B-B14F-4D97-AF65-F5344CB8AC3E}">
        <p14:creationId xmlns:p14="http://schemas.microsoft.com/office/powerpoint/2010/main" val="2524878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DBFBA82-B5F1-4E33-8C8D-DD842FCB049A}"/>
              </a:ext>
            </a:extLst>
          </p:cNvPr>
          <p:cNvCxnSpPr/>
          <p:nvPr/>
        </p:nvCxnSpPr>
        <p:spPr>
          <a:xfrm flipH="1">
            <a:off x="4958862" y="870438"/>
            <a:ext cx="474784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7BAC9F-0ED2-46D8-913E-E8E1E42D126E}"/>
              </a:ext>
            </a:extLst>
          </p:cNvPr>
          <p:cNvSpPr txBox="1"/>
          <p:nvPr/>
        </p:nvSpPr>
        <p:spPr>
          <a:xfrm>
            <a:off x="5583115" y="615462"/>
            <a:ext cx="28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그릴 뷰를 찾아보자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09686-04A9-4E3A-BFC7-351E5907EFE5}"/>
              </a:ext>
            </a:extLst>
          </p:cNvPr>
          <p:cNvSpPr txBox="1"/>
          <p:nvPr/>
        </p:nvSpPr>
        <p:spPr>
          <a:xfrm>
            <a:off x="3789484" y="1160585"/>
            <a:ext cx="2101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디스크립터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E4A7CE8-7635-4750-A08A-8BE6260470F1}"/>
              </a:ext>
            </a:extLst>
          </p:cNvPr>
          <p:cNvCxnSpPr/>
          <p:nvPr/>
        </p:nvCxnSpPr>
        <p:spPr>
          <a:xfrm flipH="1">
            <a:off x="7394331" y="1314473"/>
            <a:ext cx="404446" cy="41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AAB764-193E-4A8E-812C-9DC812D4485E}"/>
              </a:ext>
            </a:extLst>
          </p:cNvPr>
          <p:cNvSpPr txBox="1"/>
          <p:nvPr/>
        </p:nvSpPr>
        <p:spPr>
          <a:xfrm>
            <a:off x="7763608" y="984794"/>
            <a:ext cx="1670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랜더</a:t>
            </a:r>
            <a:r>
              <a:rPr lang="ko-KR" altLang="en-US" dirty="0"/>
              <a:t> 타겟으로 사용한 리소스의 주소를 가져온다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5989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3EC4A69-FD0E-493D-BE10-1602384E5699}"/>
              </a:ext>
            </a:extLst>
          </p:cNvPr>
          <p:cNvCxnSpPr/>
          <p:nvPr/>
        </p:nvCxnSpPr>
        <p:spPr>
          <a:xfrm flipH="1">
            <a:off x="5099538" y="1415562"/>
            <a:ext cx="167054" cy="23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F04D8F-FF5F-4B58-A5DE-316697BB952C}"/>
              </a:ext>
            </a:extLst>
          </p:cNvPr>
          <p:cNvSpPr txBox="1"/>
          <p:nvPr/>
        </p:nvSpPr>
        <p:spPr>
          <a:xfrm>
            <a:off x="5503985" y="1055077"/>
            <a:ext cx="183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깊이를 위해</a:t>
            </a:r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0686684-332B-4E95-94F6-DA52DB194184}"/>
              </a:ext>
            </a:extLst>
          </p:cNvPr>
          <p:cNvCxnSpPr/>
          <p:nvPr/>
        </p:nvCxnSpPr>
        <p:spPr>
          <a:xfrm flipH="1">
            <a:off x="7042638" y="914400"/>
            <a:ext cx="298939" cy="3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458480-F954-4402-B675-3B0B7606B066}"/>
              </a:ext>
            </a:extLst>
          </p:cNvPr>
          <p:cNvSpPr txBox="1"/>
          <p:nvPr/>
        </p:nvSpPr>
        <p:spPr>
          <a:xfrm>
            <a:off x="7798777" y="430823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그림을 </a:t>
            </a:r>
            <a:r>
              <a:rPr lang="ko-KR" altLang="en-US" dirty="0" err="1"/>
              <a:t>그리지마</a:t>
            </a:r>
            <a:r>
              <a:rPr lang="en-US" altLang="ko-KR" dirty="0"/>
              <a:t>, </a:t>
            </a:r>
            <a:r>
              <a:rPr lang="ko-KR" altLang="en-US" dirty="0"/>
              <a:t>깊이 버퍼</a:t>
            </a:r>
          </a:p>
        </p:txBody>
      </p:sp>
    </p:spTree>
    <p:extLst>
      <p:ext uri="{BB962C8B-B14F-4D97-AF65-F5344CB8AC3E}">
        <p14:creationId xmlns:p14="http://schemas.microsoft.com/office/powerpoint/2010/main" val="23225557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41A887-3DC8-4274-9BA2-060739AB0A2F}"/>
              </a:ext>
            </a:extLst>
          </p:cNvPr>
          <p:cNvCxnSpPr/>
          <p:nvPr/>
        </p:nvCxnSpPr>
        <p:spPr>
          <a:xfrm flipH="1">
            <a:off x="5196254" y="861646"/>
            <a:ext cx="720969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856298-9555-4ECE-B8C4-5A01D5D0E45A}"/>
              </a:ext>
            </a:extLst>
          </p:cNvPr>
          <p:cNvSpPr txBox="1"/>
          <p:nvPr/>
        </p:nvSpPr>
        <p:spPr>
          <a:xfrm>
            <a:off x="6137031" y="641838"/>
            <a:ext cx="39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비디오 메모리를 할당하기 위한 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3EF048-AEB3-4688-893C-EBCDE3C3C2AF}"/>
              </a:ext>
            </a:extLst>
          </p:cNvPr>
          <p:cNvCxnSpPr/>
          <p:nvPr/>
        </p:nvCxnSpPr>
        <p:spPr>
          <a:xfrm flipV="1">
            <a:off x="7622931" y="404446"/>
            <a:ext cx="0" cy="26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55311F-F334-4888-BA77-A8449B32DCDF}"/>
              </a:ext>
            </a:extLst>
          </p:cNvPr>
          <p:cNvSpPr txBox="1"/>
          <p:nvPr/>
        </p:nvSpPr>
        <p:spPr>
          <a:xfrm>
            <a:off x="6858000" y="1143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물리</a:t>
            </a:r>
            <a:r>
              <a:rPr lang="en-US" altLang="ko-KR" dirty="0"/>
              <a:t>, </a:t>
            </a:r>
            <a:r>
              <a:rPr lang="ko-KR" altLang="en-US" dirty="0"/>
              <a:t>가상 함수 주소 관리</a:t>
            </a:r>
          </a:p>
        </p:txBody>
      </p:sp>
    </p:spTree>
    <p:extLst>
      <p:ext uri="{BB962C8B-B14F-4D97-AF65-F5344CB8AC3E}">
        <p14:creationId xmlns:p14="http://schemas.microsoft.com/office/powerpoint/2010/main" val="4280854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19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ACF9658-2F7E-4AC4-A121-6CA397F60641}"/>
              </a:ext>
            </a:extLst>
          </p:cNvPr>
          <p:cNvCxnSpPr/>
          <p:nvPr/>
        </p:nvCxnSpPr>
        <p:spPr>
          <a:xfrm>
            <a:off x="3578469" y="1327638"/>
            <a:ext cx="87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D3E047-2110-4879-9F40-4F8169D3C602}"/>
              </a:ext>
            </a:extLst>
          </p:cNvPr>
          <p:cNvSpPr txBox="1"/>
          <p:nvPr/>
        </p:nvSpPr>
        <p:spPr>
          <a:xfrm>
            <a:off x="4572000" y="1142972"/>
            <a:ext cx="178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힙이</a:t>
            </a:r>
            <a:r>
              <a:rPr lang="ko-KR" altLang="en-US" dirty="0"/>
              <a:t> 속성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19FDF76-38EF-43EF-BFC8-931072811756}"/>
              </a:ext>
            </a:extLst>
          </p:cNvPr>
          <p:cNvCxnSpPr/>
          <p:nvPr/>
        </p:nvCxnSpPr>
        <p:spPr>
          <a:xfrm>
            <a:off x="8660423" y="3042138"/>
            <a:ext cx="0" cy="12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E58CB4-ACE9-4267-BAB4-A9EF6520FDE2}"/>
              </a:ext>
            </a:extLst>
          </p:cNvPr>
          <p:cNvSpPr txBox="1"/>
          <p:nvPr/>
        </p:nvSpPr>
        <p:spPr>
          <a:xfrm>
            <a:off x="8862647" y="2083777"/>
            <a:ext cx="14946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Gpu</a:t>
            </a:r>
            <a:r>
              <a:rPr lang="ko-KR" altLang="en-US" dirty="0"/>
              <a:t>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를 막으면 더 빠르게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용</a:t>
            </a:r>
            <a:r>
              <a:rPr lang="en-US" altLang="ko-KR" dirty="0"/>
              <a:t>(HEAP_TYP</a:t>
            </a:r>
          </a:p>
          <a:p>
            <a:r>
              <a:rPr lang="en-US" altLang="ko-KR" dirty="0"/>
              <a:t>_UPLOA </a:t>
            </a:r>
            <a:r>
              <a:rPr lang="ko-KR" altLang="en-US" dirty="0"/>
              <a:t>을 따로 만들어서 </a:t>
            </a:r>
            <a:r>
              <a:rPr lang="en-US" altLang="ko-KR" dirty="0" err="1"/>
              <a:t>gpu</a:t>
            </a:r>
            <a:r>
              <a:rPr lang="ko-KR" altLang="en-US" dirty="0"/>
              <a:t>에 한방에 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Cpu</a:t>
            </a:r>
            <a:r>
              <a:rPr lang="ko-KR" altLang="en-US" dirty="0"/>
              <a:t>가 </a:t>
            </a:r>
            <a:r>
              <a:rPr lang="ko-KR" altLang="en-US" dirty="0" err="1"/>
              <a:t>리소를</a:t>
            </a:r>
            <a:r>
              <a:rPr lang="ko-KR" altLang="en-US" dirty="0"/>
              <a:t> 읽는 걸 대단히 조금만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9917BA-B70E-459F-8826-A3C211355926}"/>
              </a:ext>
            </a:extLst>
          </p:cNvPr>
          <p:cNvCxnSpPr/>
          <p:nvPr/>
        </p:nvCxnSpPr>
        <p:spPr>
          <a:xfrm>
            <a:off x="10462845" y="382465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C68E48E-015A-49F2-A506-958958789601}"/>
              </a:ext>
            </a:extLst>
          </p:cNvPr>
          <p:cNvCxnSpPr/>
          <p:nvPr/>
        </p:nvCxnSpPr>
        <p:spPr>
          <a:xfrm>
            <a:off x="-395654" y="2954215"/>
            <a:ext cx="677008" cy="2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114628-CE97-4DEC-AC64-1A736C3A696A}"/>
              </a:ext>
            </a:extLst>
          </p:cNvPr>
          <p:cNvSpPr txBox="1"/>
          <p:nvPr/>
        </p:nvSpPr>
        <p:spPr>
          <a:xfrm>
            <a:off x="-1164981" y="2672806"/>
            <a:ext cx="153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Mesh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AB88530-97C9-48B7-A253-57D75E6695AF}"/>
              </a:ext>
            </a:extLst>
          </p:cNvPr>
          <p:cNvCxnSpPr/>
          <p:nvPr/>
        </p:nvCxnSpPr>
        <p:spPr>
          <a:xfrm>
            <a:off x="-545123" y="4615962"/>
            <a:ext cx="1274885" cy="3956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C0745D-CE3E-452E-9EBA-797319FEDB67}"/>
              </a:ext>
            </a:extLst>
          </p:cNvPr>
          <p:cNvSpPr txBox="1"/>
          <p:nvPr/>
        </p:nvSpPr>
        <p:spPr>
          <a:xfrm>
            <a:off x="-2435469" y="4281854"/>
            <a:ext cx="170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메모리를 </a:t>
            </a:r>
            <a:r>
              <a:rPr lang="ko-KR" altLang="en-US"/>
              <a:t>관리하게이 위해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9E89A-DAAF-456C-8215-8BF9D7DC8FC8}"/>
              </a:ext>
            </a:extLst>
          </p:cNvPr>
          <p:cNvSpPr txBox="1"/>
          <p:nvPr/>
        </p:nvSpPr>
        <p:spPr>
          <a:xfrm>
            <a:off x="3578468" y="5662246"/>
            <a:ext cx="213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잘 </a:t>
            </a:r>
            <a:r>
              <a:rPr lang="ko-KR" altLang="en-US" dirty="0" err="1"/>
              <a:t>모르겟어</a:t>
            </a:r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841E6F-EFCD-4FB0-9590-79ECD1DCBAB3}"/>
              </a:ext>
            </a:extLst>
          </p:cNvPr>
          <p:cNvCxnSpPr/>
          <p:nvPr/>
        </p:nvCxnSpPr>
        <p:spPr>
          <a:xfrm flipV="1">
            <a:off x="6849208" y="852854"/>
            <a:ext cx="1037492" cy="29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CC0CC3-C69C-4299-A113-0A01086F899C}"/>
              </a:ext>
            </a:extLst>
          </p:cNvPr>
          <p:cNvSpPr txBox="1"/>
          <p:nvPr/>
        </p:nvSpPr>
        <p:spPr>
          <a:xfrm>
            <a:off x="8396654" y="545123"/>
            <a:ext cx="150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힙타입은</a:t>
            </a:r>
            <a:r>
              <a:rPr lang="ko-KR" altLang="en-US" dirty="0"/>
              <a:t> 무조건 </a:t>
            </a:r>
            <a:r>
              <a:rPr lang="ko-KR" altLang="en-US" dirty="0" err="1"/>
              <a:t>적어야함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9820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9C23AB-010F-4556-B2C7-032B22EF09BE}"/>
              </a:ext>
            </a:extLst>
          </p:cNvPr>
          <p:cNvCxnSpPr/>
          <p:nvPr/>
        </p:nvCxnSpPr>
        <p:spPr>
          <a:xfrm flipV="1">
            <a:off x="8651631" y="2725615"/>
            <a:ext cx="905607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8A29DA-35AF-4A90-B42B-00C1F98DA6E2}"/>
              </a:ext>
            </a:extLst>
          </p:cNvPr>
          <p:cNvSpPr txBox="1"/>
          <p:nvPr/>
        </p:nvSpPr>
        <p:spPr>
          <a:xfrm>
            <a:off x="9926515" y="2338754"/>
            <a:ext cx="97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허용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1A3DD30-E92C-494E-8ECA-243B18B7DE4F}"/>
              </a:ext>
            </a:extLst>
          </p:cNvPr>
          <p:cNvCxnSpPr/>
          <p:nvPr/>
        </p:nvCxnSpPr>
        <p:spPr>
          <a:xfrm>
            <a:off x="8862646" y="3631223"/>
            <a:ext cx="69459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52650B-753A-4501-9992-309FC2EE365E}"/>
              </a:ext>
            </a:extLst>
          </p:cNvPr>
          <p:cNvSpPr txBox="1"/>
          <p:nvPr/>
        </p:nvSpPr>
        <p:spPr>
          <a:xfrm>
            <a:off x="9785838" y="4018085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허용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8229FEF-F0F1-4914-8D0A-1F689A01A711}"/>
              </a:ext>
            </a:extLst>
          </p:cNvPr>
          <p:cNvCxnSpPr/>
          <p:nvPr/>
        </p:nvCxnSpPr>
        <p:spPr>
          <a:xfrm>
            <a:off x="-501162" y="4387417"/>
            <a:ext cx="501162" cy="351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0D4345-7F3C-47D6-BEE4-878B4FA28C50}"/>
              </a:ext>
            </a:extLst>
          </p:cNvPr>
          <p:cNvSpPr txBox="1"/>
          <p:nvPr/>
        </p:nvSpPr>
        <p:spPr>
          <a:xfrm>
            <a:off x="-1547446" y="4018085"/>
            <a:ext cx="113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개중 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7CD077A-8507-41A8-B527-BC4619334C10}"/>
              </a:ext>
            </a:extLst>
          </p:cNvPr>
          <p:cNvCxnSpPr/>
          <p:nvPr/>
        </p:nvCxnSpPr>
        <p:spPr>
          <a:xfrm>
            <a:off x="8862646" y="5310554"/>
            <a:ext cx="1740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D95D02-4BA8-400A-8799-F80F70AAF53D}"/>
              </a:ext>
            </a:extLst>
          </p:cNvPr>
          <p:cNvSpPr txBox="1"/>
          <p:nvPr/>
        </p:nvSpPr>
        <p:spPr>
          <a:xfrm>
            <a:off x="10445262" y="5073162"/>
            <a:ext cx="172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초기화 과정이 빠르게 일어나도록 지정 가능</a:t>
            </a:r>
          </a:p>
        </p:txBody>
      </p:sp>
    </p:spTree>
    <p:extLst>
      <p:ext uri="{BB962C8B-B14F-4D97-AF65-F5344CB8AC3E}">
        <p14:creationId xmlns:p14="http://schemas.microsoft.com/office/powerpoint/2010/main" val="3017009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FE52EE0-B93B-40DB-BE97-331CFE814DA4}"/>
              </a:ext>
            </a:extLst>
          </p:cNvPr>
          <p:cNvCxnSpPr/>
          <p:nvPr/>
        </p:nvCxnSpPr>
        <p:spPr>
          <a:xfrm flipH="1">
            <a:off x="7992208" y="1011115"/>
            <a:ext cx="677007" cy="36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8FE24B-321C-430F-A632-A062AF811FFC}"/>
              </a:ext>
            </a:extLst>
          </p:cNvPr>
          <p:cNvSpPr txBox="1"/>
          <p:nvPr/>
        </p:nvSpPr>
        <p:spPr>
          <a:xfrm>
            <a:off x="9020908" y="307731"/>
            <a:ext cx="1450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리소스의 초기 상태를 나타내어 주는 것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BB8CF64-3B25-4EAA-9ECB-3D157EC5EC8B}"/>
              </a:ext>
            </a:extLst>
          </p:cNvPr>
          <p:cNvCxnSpPr>
            <a:cxnSpLocks/>
          </p:cNvCxnSpPr>
          <p:nvPr/>
        </p:nvCxnSpPr>
        <p:spPr>
          <a:xfrm flipV="1">
            <a:off x="8871438" y="4053254"/>
            <a:ext cx="874835" cy="5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7D0446-4E38-492D-B876-868C8374C0DB}"/>
              </a:ext>
            </a:extLst>
          </p:cNvPr>
          <p:cNvSpPr txBox="1"/>
          <p:nvPr/>
        </p:nvSpPr>
        <p:spPr>
          <a:xfrm>
            <a:off x="10049608" y="3736731"/>
            <a:ext cx="1793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상태가 </a:t>
            </a:r>
            <a:r>
              <a:rPr lang="ko-KR" altLang="en-US" dirty="0" err="1"/>
              <a:t>되어야만</a:t>
            </a:r>
            <a:r>
              <a:rPr lang="ko-KR" altLang="en-US" dirty="0"/>
              <a:t> 그 행동을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1368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21C21CB-8A42-4B87-A580-563B9CE05B6F}"/>
              </a:ext>
            </a:extLst>
          </p:cNvPr>
          <p:cNvCxnSpPr/>
          <p:nvPr/>
        </p:nvCxnSpPr>
        <p:spPr>
          <a:xfrm>
            <a:off x="-501162" y="1011115"/>
            <a:ext cx="764931" cy="49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759178-96FE-493E-B3CB-4A97E5C59CD6}"/>
              </a:ext>
            </a:extLst>
          </p:cNvPr>
          <p:cNvSpPr txBox="1"/>
          <p:nvPr/>
        </p:nvSpPr>
        <p:spPr>
          <a:xfrm>
            <a:off x="-1195754" y="552158"/>
            <a:ext cx="1125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리소스의 정보를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DCBF01-7FE1-4E57-9045-37A866BEEBBD}"/>
              </a:ext>
            </a:extLst>
          </p:cNvPr>
          <p:cNvCxnSpPr/>
          <p:nvPr/>
        </p:nvCxnSpPr>
        <p:spPr>
          <a:xfrm>
            <a:off x="5090746" y="2523392"/>
            <a:ext cx="3859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848A74-858A-4BFC-BFAC-A55A9D394716}"/>
              </a:ext>
            </a:extLst>
          </p:cNvPr>
          <p:cNvCxnSpPr>
            <a:cxnSpLocks/>
          </p:cNvCxnSpPr>
          <p:nvPr/>
        </p:nvCxnSpPr>
        <p:spPr>
          <a:xfrm>
            <a:off x="8950569" y="2373923"/>
            <a:ext cx="844062" cy="79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C10F56-A1D6-4172-9013-4B4DA571528A}"/>
              </a:ext>
            </a:extLst>
          </p:cNvPr>
          <p:cNvSpPr txBox="1"/>
          <p:nvPr/>
        </p:nvSpPr>
        <p:spPr>
          <a:xfrm>
            <a:off x="10128738" y="2883877"/>
            <a:ext cx="138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 데이터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4BD042-58BF-465D-BE70-3C8252EDF036}"/>
              </a:ext>
            </a:extLst>
          </p:cNvPr>
          <p:cNvCxnSpPr/>
          <p:nvPr/>
        </p:nvCxnSpPr>
        <p:spPr>
          <a:xfrm flipV="1">
            <a:off x="8757138" y="1380392"/>
            <a:ext cx="1037493" cy="50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5254D3-EA8A-4275-AB94-0FDAD9BF5A4F}"/>
              </a:ext>
            </a:extLst>
          </p:cNvPr>
          <p:cNvSpPr txBox="1"/>
          <p:nvPr/>
        </p:nvSpPr>
        <p:spPr>
          <a:xfrm>
            <a:off x="10410092" y="1198489"/>
            <a:ext cx="2013439" cy="375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정점 데이터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00261C4-8492-4D73-B1F7-DA8FBDA535DB}"/>
              </a:ext>
            </a:extLst>
          </p:cNvPr>
          <p:cNvCxnSpPr/>
          <p:nvPr/>
        </p:nvCxnSpPr>
        <p:spPr>
          <a:xfrm flipV="1">
            <a:off x="-184638" y="1844820"/>
            <a:ext cx="615462" cy="9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D61588-F8FC-4117-AD2D-81202FEF6237}"/>
              </a:ext>
            </a:extLst>
          </p:cNvPr>
          <p:cNvSpPr txBox="1"/>
          <p:nvPr/>
        </p:nvSpPr>
        <p:spPr>
          <a:xfrm>
            <a:off x="-1266092" y="1962442"/>
            <a:ext cx="112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디폴트값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8A1825F-A347-4827-A970-4F2163B94DDE}"/>
              </a:ext>
            </a:extLst>
          </p:cNvPr>
          <p:cNvCxnSpPr>
            <a:cxnSpLocks/>
          </p:cNvCxnSpPr>
          <p:nvPr/>
        </p:nvCxnSpPr>
        <p:spPr>
          <a:xfrm>
            <a:off x="-382465" y="2608773"/>
            <a:ext cx="575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3DC6B6-A832-413A-9CB7-5D14C2DC3D0D}"/>
              </a:ext>
            </a:extLst>
          </p:cNvPr>
          <p:cNvSpPr txBox="1"/>
          <p:nvPr/>
        </p:nvSpPr>
        <p:spPr>
          <a:xfrm>
            <a:off x="-1336430" y="2364401"/>
            <a:ext cx="117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텍스쳐를</a:t>
            </a:r>
            <a:r>
              <a:rPr lang="ko-KR" altLang="en-US" dirty="0"/>
              <a:t> 다룰 때 나옴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0625E75-1FD3-4556-A491-6B317061328D}"/>
              </a:ext>
            </a:extLst>
          </p:cNvPr>
          <p:cNvCxnSpPr/>
          <p:nvPr/>
        </p:nvCxnSpPr>
        <p:spPr>
          <a:xfrm flipV="1">
            <a:off x="-501162" y="3348305"/>
            <a:ext cx="624254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596448-C451-4176-AB6E-4628BCCC7BE9}"/>
              </a:ext>
            </a:extLst>
          </p:cNvPr>
          <p:cNvSpPr txBox="1"/>
          <p:nvPr/>
        </p:nvSpPr>
        <p:spPr>
          <a:xfrm>
            <a:off x="-1512277" y="3787920"/>
            <a:ext cx="1129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매핑을 하기 위한 방법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A92795-3471-4CC5-B29F-634A13040EF5}"/>
              </a:ext>
            </a:extLst>
          </p:cNvPr>
          <p:cNvSpPr txBox="1"/>
          <p:nvPr/>
        </p:nvSpPr>
        <p:spPr>
          <a:xfrm>
            <a:off x="10738338" y="4517096"/>
            <a:ext cx="1125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리소스의 정보를</a:t>
            </a:r>
            <a:endParaRPr lang="en-US" altLang="ko-KR" dirty="0"/>
          </a:p>
          <a:p>
            <a:r>
              <a:rPr lang="ko-KR" altLang="en-US" dirty="0"/>
              <a:t>설명함 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991AACE-DFC7-4BDF-BFBC-01464B0F1FD8}"/>
              </a:ext>
            </a:extLst>
          </p:cNvPr>
          <p:cNvCxnSpPr/>
          <p:nvPr/>
        </p:nvCxnSpPr>
        <p:spPr>
          <a:xfrm flipH="1" flipV="1">
            <a:off x="8950569" y="4249585"/>
            <a:ext cx="1872761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2111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D6495A-D866-4FBA-B823-34171D9B485A}"/>
              </a:ext>
            </a:extLst>
          </p:cNvPr>
          <p:cNvCxnSpPr/>
          <p:nvPr/>
        </p:nvCxnSpPr>
        <p:spPr>
          <a:xfrm>
            <a:off x="-967154" y="2690446"/>
            <a:ext cx="1371600" cy="7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6BBADB-7BED-407E-90F8-F616EAB02F43}"/>
              </a:ext>
            </a:extLst>
          </p:cNvPr>
          <p:cNvSpPr txBox="1"/>
          <p:nvPr/>
        </p:nvSpPr>
        <p:spPr>
          <a:xfrm>
            <a:off x="-2435469" y="1441938"/>
            <a:ext cx="231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제일 먼저 </a:t>
            </a:r>
            <a:r>
              <a:rPr lang="ko-KR" altLang="en-US" dirty="0" err="1"/>
              <a:t>디스크립션</a:t>
            </a:r>
            <a:r>
              <a:rPr lang="ko-KR" altLang="en-US" dirty="0"/>
              <a:t> </a:t>
            </a:r>
            <a:r>
              <a:rPr lang="ko-KR" altLang="en-US" dirty="0" err="1"/>
              <a:t>힙을</a:t>
            </a:r>
            <a:r>
              <a:rPr lang="ko-KR" altLang="en-US" dirty="0"/>
              <a:t> </a:t>
            </a:r>
            <a:r>
              <a:rPr lang="ko-KR" altLang="en-US" dirty="0" err="1"/>
              <a:t>만들어야함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73A0A-7808-4089-AB23-06CA410745DA}"/>
              </a:ext>
            </a:extLst>
          </p:cNvPr>
          <p:cNvSpPr txBox="1"/>
          <p:nvPr/>
        </p:nvSpPr>
        <p:spPr>
          <a:xfrm>
            <a:off x="-2435469" y="2787162"/>
            <a:ext cx="1151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사이즈도 </a:t>
            </a:r>
            <a:r>
              <a:rPr lang="ko-KR" altLang="en-US" dirty="0" err="1"/>
              <a:t>저장해야함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1CC089ED-71BD-4A9B-B485-F80750106698}"/>
              </a:ext>
            </a:extLst>
          </p:cNvPr>
          <p:cNvSpPr/>
          <p:nvPr/>
        </p:nvSpPr>
        <p:spPr>
          <a:xfrm flipV="1">
            <a:off x="131885" y="5688622"/>
            <a:ext cx="404446" cy="3429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00D1E-4825-4738-A2F2-70325EA23AA5}"/>
              </a:ext>
            </a:extLst>
          </p:cNvPr>
          <p:cNvSpPr txBox="1"/>
          <p:nvPr/>
        </p:nvSpPr>
        <p:spPr>
          <a:xfrm>
            <a:off x="9144000" y="4747707"/>
            <a:ext cx="1608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힙에</a:t>
            </a:r>
            <a:r>
              <a:rPr lang="ko-KR" altLang="en-US" dirty="0"/>
              <a:t> 대한 포인터만 있으면 계산가능</a:t>
            </a:r>
          </a:p>
        </p:txBody>
      </p:sp>
    </p:spTree>
    <p:extLst>
      <p:ext uri="{BB962C8B-B14F-4D97-AF65-F5344CB8AC3E}">
        <p14:creationId xmlns:p14="http://schemas.microsoft.com/office/powerpoint/2010/main" val="186241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색상 표현</a:t>
            </a:r>
            <a:r>
              <a:rPr lang="en-US" altLang="ko-KR"/>
              <a:t>(Color Representation)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967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810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22695C-5656-4DAC-B168-DC14C99BFC21}"/>
              </a:ext>
            </a:extLst>
          </p:cNvPr>
          <p:cNvCxnSpPr/>
          <p:nvPr/>
        </p:nvCxnSpPr>
        <p:spPr>
          <a:xfrm flipH="1" flipV="1">
            <a:off x="7877908" y="2760785"/>
            <a:ext cx="764930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31CE7B-C0AE-4A64-B23A-A9B4798543DE}"/>
              </a:ext>
            </a:extLst>
          </p:cNvPr>
          <p:cNvSpPr txBox="1"/>
          <p:nvPr/>
        </p:nvSpPr>
        <p:spPr>
          <a:xfrm>
            <a:off x="8941777" y="2681654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샘플링 </a:t>
            </a:r>
            <a:r>
              <a:rPr lang="en-US" altLang="ko-KR" dirty="0"/>
              <a:t>x?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F2BB96-860A-4E0E-8D67-7973A85638A4}"/>
              </a:ext>
            </a:extLst>
          </p:cNvPr>
          <p:cNvSpPr/>
          <p:nvPr/>
        </p:nvSpPr>
        <p:spPr>
          <a:xfrm>
            <a:off x="-1951892" y="3710354"/>
            <a:ext cx="1802423" cy="589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CAD947-0341-429F-ADD8-2608A5B0F9F5}"/>
              </a:ext>
            </a:extLst>
          </p:cNvPr>
          <p:cNvSpPr/>
          <p:nvPr/>
        </p:nvSpPr>
        <p:spPr>
          <a:xfrm>
            <a:off x="-1951892" y="3679580"/>
            <a:ext cx="703385" cy="6506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9BC243-A63E-41EB-BCF4-8190B97DDA3C}"/>
              </a:ext>
            </a:extLst>
          </p:cNvPr>
          <p:cNvCxnSpPr/>
          <p:nvPr/>
        </p:nvCxnSpPr>
        <p:spPr>
          <a:xfrm flipH="1">
            <a:off x="-1661746" y="3903785"/>
            <a:ext cx="70338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9148D0-E61F-4F9F-907D-16A47F502E9A}"/>
              </a:ext>
            </a:extLst>
          </p:cNvPr>
          <p:cNvSpPr/>
          <p:nvPr/>
        </p:nvSpPr>
        <p:spPr>
          <a:xfrm>
            <a:off x="-2206869" y="4783015"/>
            <a:ext cx="2206869" cy="65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2ECEC32-8CDA-4CC7-A882-140FC72F02AB}"/>
              </a:ext>
            </a:extLst>
          </p:cNvPr>
          <p:cNvCxnSpPr/>
          <p:nvPr/>
        </p:nvCxnSpPr>
        <p:spPr>
          <a:xfrm flipH="1">
            <a:off x="4572000" y="923192"/>
            <a:ext cx="738554" cy="501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B10466-74A9-461A-AED1-0B0A751B7516}"/>
              </a:ext>
            </a:extLst>
          </p:cNvPr>
          <p:cNvSpPr txBox="1"/>
          <p:nvPr/>
        </p:nvSpPr>
        <p:spPr>
          <a:xfrm>
            <a:off x="5218234" y="652780"/>
            <a:ext cx="268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버퍼를 </a:t>
            </a:r>
            <a:r>
              <a:rPr lang="ko-KR" altLang="en-US" dirty="0" err="1"/>
              <a:t>만들어야함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519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8792" y="8793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E04E43-20FF-41DB-9735-209EFFA043C4}"/>
              </a:ext>
            </a:extLst>
          </p:cNvPr>
          <p:cNvCxnSpPr>
            <a:cxnSpLocks/>
          </p:cNvCxnSpPr>
          <p:nvPr/>
        </p:nvCxnSpPr>
        <p:spPr>
          <a:xfrm flipH="1">
            <a:off x="9566031" y="1450731"/>
            <a:ext cx="184638" cy="125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22F4B1-9A10-4B8F-8935-94EFA1D2B3F7}"/>
              </a:ext>
            </a:extLst>
          </p:cNvPr>
          <p:cNvSpPr txBox="1"/>
          <p:nvPr/>
        </p:nvSpPr>
        <p:spPr>
          <a:xfrm>
            <a:off x="9469315" y="835270"/>
            <a:ext cx="101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지워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ADFD437-6EA6-4C40-B5A6-8297D4B130B9}"/>
              </a:ext>
            </a:extLst>
          </p:cNvPr>
          <p:cNvCxnSpPr/>
          <p:nvPr/>
        </p:nvCxnSpPr>
        <p:spPr>
          <a:xfrm>
            <a:off x="4484077" y="2446421"/>
            <a:ext cx="1072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8A8CB8-A0AF-4310-B8A0-826780337B0C}"/>
              </a:ext>
            </a:extLst>
          </p:cNvPr>
          <p:cNvSpPr txBox="1"/>
          <p:nvPr/>
        </p:nvSpPr>
        <p:spPr>
          <a:xfrm>
            <a:off x="5486400" y="2112313"/>
            <a:ext cx="1573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해도댐</a:t>
            </a:r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174A3-2E10-48C1-B687-9B51239562B8}"/>
              </a:ext>
            </a:extLst>
          </p:cNvPr>
          <p:cNvSpPr txBox="1"/>
          <p:nvPr/>
        </p:nvSpPr>
        <p:spPr>
          <a:xfrm>
            <a:off x="3226776" y="2446421"/>
            <a:ext cx="3046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Null</a:t>
            </a:r>
            <a:r>
              <a:rPr lang="ko-KR" altLang="en-US" sz="1400" dirty="0"/>
              <a:t> 하면 다 지움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아니면 지정한 위치만 지움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6E949D6-4D67-4720-857F-E01969DA9E3A}"/>
              </a:ext>
            </a:extLst>
          </p:cNvPr>
          <p:cNvCxnSpPr/>
          <p:nvPr/>
        </p:nvCxnSpPr>
        <p:spPr>
          <a:xfrm flipH="1">
            <a:off x="5222631" y="4967654"/>
            <a:ext cx="123092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62B874-CAEE-4B18-ACC9-D9816F026C45}"/>
              </a:ext>
            </a:extLst>
          </p:cNvPr>
          <p:cNvSpPr txBox="1"/>
          <p:nvPr/>
        </p:nvSpPr>
        <p:spPr>
          <a:xfrm>
            <a:off x="5354515" y="4884050"/>
            <a:ext cx="477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</a:t>
            </a:r>
            <a:r>
              <a:rPr lang="ko-KR" altLang="en-US" dirty="0"/>
              <a:t> 연산으로 여러가지 </a:t>
            </a:r>
            <a:r>
              <a:rPr lang="ko-KR" altLang="en-US" dirty="0" err="1"/>
              <a:t>플레그</a:t>
            </a:r>
            <a:r>
              <a:rPr lang="ko-KR" altLang="en-US" dirty="0"/>
              <a:t> 설정 가능</a:t>
            </a:r>
          </a:p>
        </p:txBody>
      </p:sp>
    </p:spTree>
    <p:extLst>
      <p:ext uri="{BB962C8B-B14F-4D97-AF65-F5344CB8AC3E}">
        <p14:creationId xmlns:p14="http://schemas.microsoft.com/office/powerpoint/2010/main" val="6981883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4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12 </a:t>
            </a:r>
            <a:r>
              <a:rPr lang="ko-KR" altLang="en-US"/>
              <a:t>디바이스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80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5E27555-4A5E-47A4-ABD2-16DBE621577A}"/>
              </a:ext>
            </a:extLst>
          </p:cNvPr>
          <p:cNvCxnSpPr/>
          <p:nvPr/>
        </p:nvCxnSpPr>
        <p:spPr>
          <a:xfrm flipV="1">
            <a:off x="6849208" y="6163408"/>
            <a:ext cx="474784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DABFD3-1CF5-4AE5-9F44-6A75F2D78CAB}"/>
              </a:ext>
            </a:extLst>
          </p:cNvPr>
          <p:cNvSpPr txBox="1"/>
          <p:nvPr/>
        </p:nvSpPr>
        <p:spPr>
          <a:xfrm>
            <a:off x="7420707" y="5776546"/>
            <a:ext cx="151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프레임 전진</a:t>
            </a:r>
          </a:p>
        </p:txBody>
      </p:sp>
    </p:spTree>
    <p:extLst>
      <p:ext uri="{BB962C8B-B14F-4D97-AF65-F5344CB8AC3E}">
        <p14:creationId xmlns:p14="http://schemas.microsoft.com/office/powerpoint/2010/main" val="41257072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5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응용 프로그램 프레임워크</a:t>
            </a: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DB40EAD-6634-4350-B47B-6753FF4E16EC}"/>
              </a:ext>
            </a:extLst>
          </p:cNvPr>
          <p:cNvCxnSpPr/>
          <p:nvPr/>
        </p:nvCxnSpPr>
        <p:spPr>
          <a:xfrm>
            <a:off x="5618285" y="3429000"/>
            <a:ext cx="1204546" cy="62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96D314-B6F1-4459-AD19-5BFCF0B416A2}"/>
              </a:ext>
            </a:extLst>
          </p:cNvPr>
          <p:cNvSpPr txBox="1"/>
          <p:nvPr/>
        </p:nvSpPr>
        <p:spPr>
          <a:xfrm>
            <a:off x="6937131" y="3903785"/>
            <a:ext cx="116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하면 </a:t>
            </a:r>
            <a:r>
              <a:rPr lang="ko-KR" altLang="en-US" dirty="0" err="1"/>
              <a:t>링커</a:t>
            </a:r>
            <a:r>
              <a:rPr lang="ko-KR" altLang="en-US" dirty="0"/>
              <a:t> 추가 </a:t>
            </a:r>
            <a:r>
              <a:rPr lang="ko-KR" altLang="en-US" dirty="0" err="1"/>
              <a:t>안해도</a:t>
            </a:r>
            <a:r>
              <a:rPr lang="ko-KR" altLang="en-US"/>
              <a:t> 됨</a:t>
            </a:r>
          </a:p>
        </p:txBody>
      </p:sp>
    </p:spTree>
    <p:extLst>
      <p:ext uri="{BB962C8B-B14F-4D97-AF65-F5344CB8AC3E}">
        <p14:creationId xmlns:p14="http://schemas.microsoft.com/office/powerpoint/2010/main" val="373819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1193</Words>
  <Application>Microsoft Office PowerPoint</Application>
  <PresentationFormat>화면 슬라이드 쇼(4:3)</PresentationFormat>
  <Paragraphs>373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2" baseType="lpstr">
      <vt:lpstr>맑은 고딕</vt:lpstr>
      <vt:lpstr>Arial</vt:lpstr>
      <vt:lpstr>Lucida Sans Unicode</vt:lpstr>
      <vt:lpstr>Office 테마</vt:lpstr>
      <vt:lpstr>Game Programming with DirectX</vt:lpstr>
      <vt:lpstr>Computer Architecture</vt:lpstr>
      <vt:lpstr>Direct3D 디바이스</vt:lpstr>
      <vt:lpstr>Direct3D 디바이스</vt:lpstr>
      <vt:lpstr>Direct3D 디바이스</vt:lpstr>
      <vt:lpstr>Direct3D 디바이스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색상 표현(Color Representation)</vt:lpstr>
      <vt:lpstr>Direct3D 디바이스</vt:lpstr>
      <vt:lpstr>Direct3D 디바이스</vt:lpstr>
      <vt:lpstr>Direct3D 디바이스</vt:lpstr>
      <vt:lpstr>COM 객체(COM Object)</vt:lpstr>
      <vt:lpstr>COM 객체(COM Object)</vt:lpstr>
      <vt:lpstr>COM 객체(COM Object)</vt:lpstr>
      <vt:lpstr>COM 객체(COM Object)</vt:lpstr>
      <vt:lpstr>COM 객체(COM Object)</vt:lpstr>
      <vt:lpstr>COM 객체(COM Object)</vt:lpstr>
      <vt:lpstr>Direct3D 디바이스</vt:lpstr>
      <vt:lpstr>Direct3D 디바이스</vt:lpstr>
      <vt:lpstr>DXGI</vt:lpstr>
      <vt:lpstr>DXGI</vt:lpstr>
      <vt:lpstr>DXGI</vt:lpstr>
      <vt:lpstr>DXGI</vt:lpstr>
      <vt:lpstr>DXGI</vt:lpstr>
      <vt:lpstr>DXGI</vt:lpstr>
      <vt:lpstr>DXGI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Direct3D 12 디바이스</vt:lpstr>
      <vt:lpstr>응용 프로그램 프레임워크</vt:lpstr>
      <vt:lpstr>응용 프로그램 프레임워크</vt:lpstr>
      <vt:lpstr>응용 프로그램 프레임워크</vt:lpstr>
      <vt:lpstr>응용 프로그램 프레임워크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원동욱</cp:lastModifiedBy>
  <cp:revision>68</cp:revision>
  <dcterms:created xsi:type="dcterms:W3CDTF">2018-04-05T13:59:58Z</dcterms:created>
  <dcterms:modified xsi:type="dcterms:W3CDTF">2018-05-17T13:27:15Z</dcterms:modified>
</cp:coreProperties>
</file>